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 id="2147483698" r:id="rId3"/>
    <p:sldMasterId id="2147483726" r:id="rId4"/>
  </p:sldMasterIdLst>
  <p:notesMasterIdLst>
    <p:notesMasterId r:id="rId49"/>
  </p:notesMasterIdLst>
  <p:handoutMasterIdLst>
    <p:handoutMasterId r:id="rId50"/>
  </p:handoutMasterIdLst>
  <p:sldIdLst>
    <p:sldId id="609" r:id="rId5"/>
    <p:sldId id="727" r:id="rId6"/>
    <p:sldId id="748" r:id="rId7"/>
    <p:sldId id="749" r:id="rId8"/>
    <p:sldId id="751" r:id="rId9"/>
    <p:sldId id="752" r:id="rId10"/>
    <p:sldId id="750" r:id="rId11"/>
    <p:sldId id="756" r:id="rId12"/>
    <p:sldId id="757" r:id="rId13"/>
    <p:sldId id="758" r:id="rId14"/>
    <p:sldId id="764" r:id="rId15"/>
    <p:sldId id="765" r:id="rId16"/>
    <p:sldId id="729" r:id="rId17"/>
    <p:sldId id="730" r:id="rId18"/>
    <p:sldId id="731" r:id="rId19"/>
    <p:sldId id="732" r:id="rId20"/>
    <p:sldId id="733" r:id="rId21"/>
    <p:sldId id="734" r:id="rId22"/>
    <p:sldId id="738" r:id="rId23"/>
    <p:sldId id="773" r:id="rId24"/>
    <p:sldId id="741" r:id="rId25"/>
    <p:sldId id="742" r:id="rId26"/>
    <p:sldId id="743" r:id="rId27"/>
    <p:sldId id="762" r:id="rId28"/>
    <p:sldId id="744" r:id="rId29"/>
    <p:sldId id="745" r:id="rId30"/>
    <p:sldId id="746" r:id="rId31"/>
    <p:sldId id="728" r:id="rId32"/>
    <p:sldId id="572" r:id="rId33"/>
    <p:sldId id="596" r:id="rId34"/>
    <p:sldId id="634" r:id="rId35"/>
    <p:sldId id="635" r:id="rId36"/>
    <p:sldId id="766" r:id="rId37"/>
    <p:sldId id="767" r:id="rId38"/>
    <p:sldId id="770" r:id="rId39"/>
    <p:sldId id="768" r:id="rId40"/>
    <p:sldId id="769" r:id="rId41"/>
    <p:sldId id="759" r:id="rId42"/>
    <p:sldId id="760" r:id="rId43"/>
    <p:sldId id="761" r:id="rId44"/>
    <p:sldId id="763" r:id="rId45"/>
    <p:sldId id="771" r:id="rId46"/>
    <p:sldId id="774" r:id="rId47"/>
    <p:sldId id="568" r:id="rId4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53">
          <p15:clr>
            <a:srgbClr val="A4A3A4"/>
          </p15:clr>
        </p15:guide>
        <p15:guide id="2" orient="horz" pos="845">
          <p15:clr>
            <a:srgbClr val="A4A3A4"/>
          </p15:clr>
        </p15:guide>
        <p15:guide id="3" orient="horz" pos="4134">
          <p15:clr>
            <a:srgbClr val="A4A3A4"/>
          </p15:clr>
        </p15:guide>
        <p15:guide id="4" orient="horz" pos="3841">
          <p15:clr>
            <a:srgbClr val="A4A3A4"/>
          </p15:clr>
        </p15:guide>
        <p15:guide id="5" orient="horz" pos="2084">
          <p15:clr>
            <a:srgbClr val="A4A3A4"/>
          </p15:clr>
        </p15:guide>
        <p15:guide id="6" pos="2880">
          <p15:clr>
            <a:srgbClr val="A4A3A4"/>
          </p15:clr>
        </p15:guide>
        <p15:guide id="7" pos="589">
          <p15:clr>
            <a:srgbClr val="A4A3A4"/>
          </p15:clr>
        </p15:guide>
        <p15:guide id="8" pos="5024">
          <p15:clr>
            <a:srgbClr val="A4A3A4"/>
          </p15:clr>
        </p15:guide>
        <p15:guide id="9" pos="295">
          <p15:clr>
            <a:srgbClr val="A4A3A4"/>
          </p15:clr>
        </p15:guide>
        <p15:guide id="10" pos="2737">
          <p15:clr>
            <a:srgbClr val="A4A3A4"/>
          </p15:clr>
        </p15:guide>
        <p15:guide id="11" pos="55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Price" initials="SP"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F2D"/>
    <a:srgbClr val="65A02E"/>
    <a:srgbClr val="649B28"/>
    <a:srgbClr val="D7E9CC"/>
    <a:srgbClr val="F3B71C"/>
    <a:srgbClr val="85CB25"/>
    <a:srgbClr val="000000"/>
    <a:srgbClr val="646363"/>
    <a:srgbClr val="878787"/>
    <a:srgbClr val="A8A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4" autoAdjust="0"/>
    <p:restoredTop sz="96241" autoAdjust="0"/>
  </p:normalViewPr>
  <p:slideViewPr>
    <p:cSldViewPr showGuides="1">
      <p:cViewPr varScale="1">
        <p:scale>
          <a:sx n="64" d="100"/>
          <a:sy n="64" d="100"/>
        </p:scale>
        <p:origin x="1412" y="44"/>
      </p:cViewPr>
      <p:guideLst>
        <p:guide orient="horz" pos="653"/>
        <p:guide orient="horz" pos="845"/>
        <p:guide orient="horz" pos="4134"/>
        <p:guide orient="horz" pos="3841"/>
        <p:guide orient="horz" pos="2084"/>
        <p:guide pos="2880"/>
        <p:guide pos="589"/>
        <p:guide pos="5024"/>
        <p:guide pos="295"/>
        <p:guide pos="2737"/>
        <p:guide pos="55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13E612-7E16-4781-9C33-540CE5117F00}"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CA"/>
        </a:p>
      </dgm:t>
    </dgm:pt>
    <dgm:pt modelId="{33B51663-5B78-4C86-9088-18A446386F0A}">
      <dgm:prSet phldrT="[Text]" custT="1"/>
      <dgm:spPr>
        <a:solidFill>
          <a:srgbClr val="92D050"/>
        </a:solidFill>
        <a:ln>
          <a:solidFill>
            <a:srgbClr val="649B28"/>
          </a:solidFill>
        </a:ln>
      </dgm:spPr>
      <dgm:t>
        <a:bodyPr/>
        <a:lstStyle/>
        <a:p>
          <a:r>
            <a:rPr lang="en-CA" sz="1600" b="1" dirty="0"/>
            <a:t>Implementation Procedures</a:t>
          </a:r>
        </a:p>
      </dgm:t>
    </dgm:pt>
    <dgm:pt modelId="{B40C3C53-E4A9-4940-8ABB-5565413B2CCB}" type="parTrans" cxnId="{2730EFB7-773C-4804-85FE-16290E6414E6}">
      <dgm:prSet/>
      <dgm:spPr/>
      <dgm:t>
        <a:bodyPr/>
        <a:lstStyle/>
        <a:p>
          <a:endParaRPr lang="en-CA" sz="1600"/>
        </a:p>
      </dgm:t>
    </dgm:pt>
    <dgm:pt modelId="{9C584C95-C8CC-43DF-B151-8AC3636EB966}" type="sibTrans" cxnId="{2730EFB7-773C-4804-85FE-16290E6414E6}">
      <dgm:prSet/>
      <dgm:spPr/>
      <dgm:t>
        <a:bodyPr/>
        <a:lstStyle/>
        <a:p>
          <a:endParaRPr lang="en-CA" sz="1600"/>
        </a:p>
      </dgm:t>
    </dgm:pt>
    <dgm:pt modelId="{D07DCED9-C248-4431-A187-FA660683D6AB}">
      <dgm:prSet phldrT="[Text]" custT="1"/>
      <dgm:spPr>
        <a:solidFill>
          <a:srgbClr val="92D050"/>
        </a:solidFill>
        <a:ln>
          <a:solidFill>
            <a:srgbClr val="649B28"/>
          </a:solidFill>
        </a:ln>
      </dgm:spPr>
      <dgm:t>
        <a:bodyPr/>
        <a:lstStyle/>
        <a:p>
          <a:r>
            <a:rPr lang="en-CA" sz="1600" b="1" dirty="0"/>
            <a:t>Administrative Procedures</a:t>
          </a:r>
        </a:p>
      </dgm:t>
    </dgm:pt>
    <dgm:pt modelId="{040C7DEF-4CA3-4E72-AD1A-8C85E523E041}" type="parTrans" cxnId="{8ED1FF07-CDBC-411D-8437-3C3D8C25C5A4}">
      <dgm:prSet/>
      <dgm:spPr/>
      <dgm:t>
        <a:bodyPr/>
        <a:lstStyle/>
        <a:p>
          <a:endParaRPr lang="en-CA" sz="1600"/>
        </a:p>
      </dgm:t>
    </dgm:pt>
    <dgm:pt modelId="{B4ECDBC1-286D-4735-BB5D-8F088E092DBE}" type="sibTrans" cxnId="{8ED1FF07-CDBC-411D-8437-3C3D8C25C5A4}">
      <dgm:prSet/>
      <dgm:spPr/>
      <dgm:t>
        <a:bodyPr/>
        <a:lstStyle/>
        <a:p>
          <a:endParaRPr lang="en-CA" sz="1600"/>
        </a:p>
      </dgm:t>
    </dgm:pt>
    <dgm:pt modelId="{E9D697B9-92F0-4A5C-96CF-2D73BCD2C459}">
      <dgm:prSet phldrT="[Text]" custT="1"/>
      <dgm:spPr>
        <a:noFill/>
        <a:ln>
          <a:solidFill>
            <a:srgbClr val="92D050">
              <a:alpha val="90000"/>
            </a:srgbClr>
          </a:solidFill>
        </a:ln>
      </dgm:spPr>
      <dgm:t>
        <a:bodyPr/>
        <a:lstStyle/>
        <a:p>
          <a:pPr>
            <a:spcBef>
              <a:spcPct val="0"/>
            </a:spcBef>
          </a:pPr>
          <a:endParaRPr lang="en-CA" sz="1600" dirty="0"/>
        </a:p>
      </dgm:t>
    </dgm:pt>
    <dgm:pt modelId="{44EBE12A-0C3C-4543-AC08-0932C4C245ED}" type="parTrans" cxnId="{BC266F0F-A270-4AAE-AE52-391A3CADA1F4}">
      <dgm:prSet/>
      <dgm:spPr/>
      <dgm:t>
        <a:bodyPr/>
        <a:lstStyle/>
        <a:p>
          <a:endParaRPr lang="en-CA" sz="1600"/>
        </a:p>
      </dgm:t>
    </dgm:pt>
    <dgm:pt modelId="{1F9262EE-5C70-44F8-A5B1-B01689FFC867}" type="sibTrans" cxnId="{BC266F0F-A270-4AAE-AE52-391A3CADA1F4}">
      <dgm:prSet/>
      <dgm:spPr/>
      <dgm:t>
        <a:bodyPr/>
        <a:lstStyle/>
        <a:p>
          <a:endParaRPr lang="en-CA" sz="1600"/>
        </a:p>
      </dgm:t>
    </dgm:pt>
    <dgm:pt modelId="{C4099D6A-8CE5-4548-93C3-1E16BE1C09A6}">
      <dgm:prSet phldrT="[Text]" custT="1"/>
      <dgm:spPr>
        <a:solidFill>
          <a:srgbClr val="92D050"/>
        </a:solidFill>
        <a:ln>
          <a:solidFill>
            <a:srgbClr val="649B28"/>
          </a:solidFill>
        </a:ln>
      </dgm:spPr>
      <dgm:t>
        <a:bodyPr/>
        <a:lstStyle/>
        <a:p>
          <a:r>
            <a:rPr lang="en-CA" sz="1600" b="1" dirty="0"/>
            <a:t>Standard Setting</a:t>
          </a:r>
        </a:p>
      </dgm:t>
    </dgm:pt>
    <dgm:pt modelId="{26DF9509-7203-4BFB-AE68-90BB3B417E99}" type="parTrans" cxnId="{429253BA-4B63-4B53-BB53-C474C4988491}">
      <dgm:prSet/>
      <dgm:spPr/>
      <dgm:t>
        <a:bodyPr/>
        <a:lstStyle/>
        <a:p>
          <a:endParaRPr lang="en-CA" sz="1600"/>
        </a:p>
      </dgm:t>
    </dgm:pt>
    <dgm:pt modelId="{D339F1F8-F814-4C91-ABCF-B8E9640F86E3}" type="sibTrans" cxnId="{429253BA-4B63-4B53-BB53-C474C4988491}">
      <dgm:prSet/>
      <dgm:spPr/>
      <dgm:t>
        <a:bodyPr/>
        <a:lstStyle/>
        <a:p>
          <a:endParaRPr lang="en-CA" sz="1600"/>
        </a:p>
      </dgm:t>
    </dgm:pt>
    <dgm:pt modelId="{0DB399C0-7699-4C19-AD0F-359E6E81F31E}">
      <dgm:prSet phldrT="[Text]" custT="1"/>
      <dgm:spPr>
        <a:noFill/>
        <a:ln>
          <a:solidFill>
            <a:srgbClr val="92D050">
              <a:alpha val="90000"/>
            </a:srgbClr>
          </a:solidFill>
        </a:ln>
      </dgm:spPr>
      <dgm:t>
        <a:bodyPr/>
        <a:lstStyle/>
        <a:p>
          <a:r>
            <a:rPr lang="en-CA" sz="1600" dirty="0"/>
            <a:t>Standard Setting Procedures</a:t>
          </a:r>
        </a:p>
      </dgm:t>
    </dgm:pt>
    <dgm:pt modelId="{48DE42E7-7084-41AD-8C4A-F3BCD5DE2777}" type="parTrans" cxnId="{00074C3F-D8AE-4D3B-B86B-3869409E7DD1}">
      <dgm:prSet/>
      <dgm:spPr/>
      <dgm:t>
        <a:bodyPr/>
        <a:lstStyle/>
        <a:p>
          <a:endParaRPr lang="en-CA" sz="1600"/>
        </a:p>
      </dgm:t>
    </dgm:pt>
    <dgm:pt modelId="{5492EA0A-A76D-4322-800D-A309530FEEEC}" type="sibTrans" cxnId="{00074C3F-D8AE-4D3B-B86B-3869409E7DD1}">
      <dgm:prSet/>
      <dgm:spPr/>
      <dgm:t>
        <a:bodyPr/>
        <a:lstStyle/>
        <a:p>
          <a:endParaRPr lang="en-CA" sz="1600"/>
        </a:p>
      </dgm:t>
    </dgm:pt>
    <dgm:pt modelId="{7657384A-EE9F-4B2F-86DC-A2772CF72963}">
      <dgm:prSet phldrT="[Text]" custT="1"/>
      <dgm:spPr>
        <a:noFill/>
        <a:ln>
          <a:solidFill>
            <a:srgbClr val="92D050">
              <a:alpha val="90000"/>
            </a:srgbClr>
          </a:solidFill>
        </a:ln>
      </dgm:spPr>
      <dgm:t>
        <a:bodyPr/>
        <a:lstStyle/>
        <a:p>
          <a:r>
            <a:rPr lang="en-CA" sz="1600" dirty="0"/>
            <a:t>Forest Management Standards</a:t>
          </a:r>
        </a:p>
      </dgm:t>
    </dgm:pt>
    <dgm:pt modelId="{8EDFD61D-A75B-4529-8C86-7B6F92900E80}" type="parTrans" cxnId="{88B0CADB-179A-45FD-BC88-989C98E246CF}">
      <dgm:prSet/>
      <dgm:spPr/>
      <dgm:t>
        <a:bodyPr/>
        <a:lstStyle/>
        <a:p>
          <a:endParaRPr lang="en-CA" sz="1600"/>
        </a:p>
      </dgm:t>
    </dgm:pt>
    <dgm:pt modelId="{40265B62-275D-41B4-A255-8AB2997D3386}" type="sibTrans" cxnId="{88B0CADB-179A-45FD-BC88-989C98E246CF}">
      <dgm:prSet/>
      <dgm:spPr/>
      <dgm:t>
        <a:bodyPr/>
        <a:lstStyle/>
        <a:p>
          <a:endParaRPr lang="en-CA" sz="1600"/>
        </a:p>
      </dgm:t>
    </dgm:pt>
    <dgm:pt modelId="{296F495C-7CB3-4241-A7A5-654BF8006C9E}">
      <dgm:prSet phldrT="[Text]" custT="1"/>
      <dgm:spPr>
        <a:noFill/>
        <a:ln>
          <a:solidFill>
            <a:srgbClr val="92D050">
              <a:alpha val="90000"/>
            </a:srgbClr>
          </a:solidFill>
        </a:ln>
      </dgm:spPr>
      <dgm:t>
        <a:bodyPr/>
        <a:lstStyle/>
        <a:p>
          <a:endParaRPr lang="en-CA" sz="1600" dirty="0"/>
        </a:p>
      </dgm:t>
    </dgm:pt>
    <dgm:pt modelId="{48442882-8394-49ED-86E4-21601B514ADD}" type="parTrans" cxnId="{1F55AD8E-5125-4A1B-97B0-CB91A4A8C65C}">
      <dgm:prSet/>
      <dgm:spPr/>
      <dgm:t>
        <a:bodyPr/>
        <a:lstStyle/>
        <a:p>
          <a:endParaRPr lang="en-CA" sz="1600"/>
        </a:p>
      </dgm:t>
    </dgm:pt>
    <dgm:pt modelId="{AAD275A6-675A-4F7C-995D-9F123A42454C}" type="sibTrans" cxnId="{1F55AD8E-5125-4A1B-97B0-CB91A4A8C65C}">
      <dgm:prSet/>
      <dgm:spPr/>
      <dgm:t>
        <a:bodyPr/>
        <a:lstStyle/>
        <a:p>
          <a:endParaRPr lang="en-CA" sz="1600"/>
        </a:p>
      </dgm:t>
    </dgm:pt>
    <dgm:pt modelId="{97D07D70-DD48-4219-BAC7-688BED7560E9}">
      <dgm:prSet phldrT="[Text]" custT="1"/>
      <dgm:spPr>
        <a:noFill/>
        <a:ln>
          <a:solidFill>
            <a:srgbClr val="92D050">
              <a:alpha val="90000"/>
            </a:srgbClr>
          </a:solidFill>
        </a:ln>
      </dgm:spPr>
      <dgm:t>
        <a:bodyPr/>
        <a:lstStyle/>
        <a:p>
          <a:pPr>
            <a:spcBef>
              <a:spcPts val="600"/>
            </a:spcBef>
          </a:pPr>
          <a:r>
            <a:rPr lang="en-CA" sz="1600" dirty="0"/>
            <a:t>Notification of CBs</a:t>
          </a:r>
        </a:p>
      </dgm:t>
    </dgm:pt>
    <dgm:pt modelId="{0D7C9F6C-5BF7-4C7F-B4B4-66762483E761}" type="parTrans" cxnId="{AEFC6524-45EB-4DB0-9AEB-FDD6E892E753}">
      <dgm:prSet/>
      <dgm:spPr/>
      <dgm:t>
        <a:bodyPr/>
        <a:lstStyle/>
        <a:p>
          <a:endParaRPr lang="en-CA" sz="1600"/>
        </a:p>
      </dgm:t>
    </dgm:pt>
    <dgm:pt modelId="{FC5B5CC8-DB15-4562-9989-5316B9E96AA9}" type="sibTrans" cxnId="{AEFC6524-45EB-4DB0-9AEB-FDD6E892E753}">
      <dgm:prSet/>
      <dgm:spPr/>
      <dgm:t>
        <a:bodyPr/>
        <a:lstStyle/>
        <a:p>
          <a:endParaRPr lang="en-CA" sz="1600"/>
        </a:p>
      </dgm:t>
    </dgm:pt>
    <dgm:pt modelId="{FE6736AC-B1B4-4E25-8B63-2A03703A63B3}">
      <dgm:prSet phldrT="[Text]" custT="1"/>
      <dgm:spPr>
        <a:noFill/>
        <a:ln>
          <a:solidFill>
            <a:srgbClr val="92D050">
              <a:alpha val="90000"/>
            </a:srgbClr>
          </a:solidFill>
        </a:ln>
      </dgm:spPr>
      <dgm:t>
        <a:bodyPr/>
        <a:lstStyle/>
        <a:p>
          <a:r>
            <a:rPr lang="en-CA" sz="1600" dirty="0"/>
            <a:t>Certification and Accreditation Procedures</a:t>
          </a:r>
        </a:p>
      </dgm:t>
    </dgm:pt>
    <dgm:pt modelId="{0E141E22-5286-4704-ADC1-6D90613CB963}" type="parTrans" cxnId="{B55F525D-1A61-4312-8368-CDEEDF1C44A8}">
      <dgm:prSet/>
      <dgm:spPr/>
      <dgm:t>
        <a:bodyPr/>
        <a:lstStyle/>
        <a:p>
          <a:endParaRPr lang="en-CA" sz="1600"/>
        </a:p>
      </dgm:t>
    </dgm:pt>
    <dgm:pt modelId="{3DD6A0F0-3664-4D85-BB14-C66511E8C04D}" type="sibTrans" cxnId="{B55F525D-1A61-4312-8368-CDEEDF1C44A8}">
      <dgm:prSet/>
      <dgm:spPr/>
      <dgm:t>
        <a:bodyPr/>
        <a:lstStyle/>
        <a:p>
          <a:endParaRPr lang="en-CA" sz="1600"/>
        </a:p>
      </dgm:t>
    </dgm:pt>
    <dgm:pt modelId="{A9BB49AD-1619-48B1-A2D5-099F0AC1591E}">
      <dgm:prSet phldrT="[Text]" custT="1"/>
      <dgm:spPr>
        <a:noFill/>
        <a:ln>
          <a:solidFill>
            <a:srgbClr val="92D050">
              <a:alpha val="90000"/>
            </a:srgbClr>
          </a:solidFill>
        </a:ln>
      </dgm:spPr>
      <dgm:t>
        <a:bodyPr/>
        <a:lstStyle/>
        <a:p>
          <a:endParaRPr lang="en-CA" sz="1600" dirty="0"/>
        </a:p>
      </dgm:t>
    </dgm:pt>
    <dgm:pt modelId="{17D962D6-2422-452C-9485-98F3C15CA17D}" type="parTrans" cxnId="{84ABE7C4-C4B7-4803-9867-23E9866A22C8}">
      <dgm:prSet/>
      <dgm:spPr/>
      <dgm:t>
        <a:bodyPr/>
        <a:lstStyle/>
        <a:p>
          <a:endParaRPr lang="en-CA" sz="1600"/>
        </a:p>
      </dgm:t>
    </dgm:pt>
    <dgm:pt modelId="{40CC8FF1-4016-431B-937B-B961711971B0}" type="sibTrans" cxnId="{84ABE7C4-C4B7-4803-9867-23E9866A22C8}">
      <dgm:prSet/>
      <dgm:spPr/>
      <dgm:t>
        <a:bodyPr/>
        <a:lstStyle/>
        <a:p>
          <a:endParaRPr lang="en-CA" sz="1600"/>
        </a:p>
      </dgm:t>
    </dgm:pt>
    <dgm:pt modelId="{0BB003CA-A01B-4461-9D98-AE6F3E37903C}">
      <dgm:prSet phldrT="[Text]" custT="1"/>
      <dgm:spPr>
        <a:noFill/>
        <a:ln>
          <a:solidFill>
            <a:srgbClr val="92D050">
              <a:alpha val="90000"/>
            </a:srgbClr>
          </a:solidFill>
        </a:ln>
      </dgm:spPr>
      <dgm:t>
        <a:bodyPr/>
        <a:lstStyle/>
        <a:p>
          <a:endParaRPr lang="en-CA" sz="1600" dirty="0"/>
        </a:p>
      </dgm:t>
    </dgm:pt>
    <dgm:pt modelId="{7768B926-BB62-4C3A-B71C-0BF3FDD39D66}" type="parTrans" cxnId="{8BB3393F-B618-4881-9A74-A8CE577FA74C}">
      <dgm:prSet/>
      <dgm:spPr/>
      <dgm:t>
        <a:bodyPr/>
        <a:lstStyle/>
        <a:p>
          <a:endParaRPr lang="en-CA" sz="1600"/>
        </a:p>
      </dgm:t>
    </dgm:pt>
    <dgm:pt modelId="{EC73422C-8378-4E94-85C5-35BA1FACBF20}" type="sibTrans" cxnId="{8BB3393F-B618-4881-9A74-A8CE577FA74C}">
      <dgm:prSet/>
      <dgm:spPr/>
      <dgm:t>
        <a:bodyPr/>
        <a:lstStyle/>
        <a:p>
          <a:endParaRPr lang="en-CA" sz="1600"/>
        </a:p>
      </dgm:t>
    </dgm:pt>
    <dgm:pt modelId="{709E032C-19B7-4E33-A459-1CDDEDD5D230}">
      <dgm:prSet phldrT="[Text]" custT="1"/>
      <dgm:spPr>
        <a:noFill/>
        <a:ln>
          <a:solidFill>
            <a:srgbClr val="92D050">
              <a:alpha val="90000"/>
            </a:srgbClr>
          </a:solidFill>
        </a:ln>
      </dgm:spPr>
      <dgm:t>
        <a:bodyPr/>
        <a:lstStyle/>
        <a:p>
          <a:endParaRPr lang="en-CA" sz="1600" dirty="0"/>
        </a:p>
      </dgm:t>
    </dgm:pt>
    <dgm:pt modelId="{84680A85-FBC2-4565-AE9E-0703E6B8FAF9}" type="parTrans" cxnId="{AC590551-E579-410F-B7ED-742918D77DAF}">
      <dgm:prSet/>
      <dgm:spPr/>
      <dgm:t>
        <a:bodyPr/>
        <a:lstStyle/>
        <a:p>
          <a:endParaRPr lang="fr-CH"/>
        </a:p>
      </dgm:t>
    </dgm:pt>
    <dgm:pt modelId="{AF4E543B-E64A-4CE7-82A9-D9B73F187FA5}" type="sibTrans" cxnId="{AC590551-E579-410F-B7ED-742918D77DAF}">
      <dgm:prSet/>
      <dgm:spPr/>
      <dgm:t>
        <a:bodyPr/>
        <a:lstStyle/>
        <a:p>
          <a:endParaRPr lang="fr-CH"/>
        </a:p>
      </dgm:t>
    </dgm:pt>
    <dgm:pt modelId="{B5AB459C-22F1-48EC-A87D-4A8C72E2AD37}">
      <dgm:prSet phldrT="[Text]" custT="1"/>
      <dgm:spPr>
        <a:noFill/>
        <a:ln>
          <a:solidFill>
            <a:srgbClr val="92D050">
              <a:alpha val="90000"/>
            </a:srgbClr>
          </a:solidFill>
        </a:ln>
      </dgm:spPr>
      <dgm:t>
        <a:bodyPr/>
        <a:lstStyle/>
        <a:p>
          <a:r>
            <a:rPr lang="en-CA" sz="1600" dirty="0"/>
            <a:t>Chain of Custody Standard</a:t>
          </a:r>
        </a:p>
      </dgm:t>
    </dgm:pt>
    <dgm:pt modelId="{8A1E4E56-5A3B-403D-868C-8469E5B33ADE}" type="parTrans" cxnId="{671631EE-A919-483E-BC08-8F16D2503BD0}">
      <dgm:prSet/>
      <dgm:spPr/>
      <dgm:t>
        <a:bodyPr/>
        <a:lstStyle/>
        <a:p>
          <a:endParaRPr lang="fr-CH"/>
        </a:p>
      </dgm:t>
    </dgm:pt>
    <dgm:pt modelId="{74F84B98-7C37-4454-811F-0E97A7C121F5}" type="sibTrans" cxnId="{671631EE-A919-483E-BC08-8F16D2503BD0}">
      <dgm:prSet/>
      <dgm:spPr/>
      <dgm:t>
        <a:bodyPr/>
        <a:lstStyle/>
        <a:p>
          <a:endParaRPr lang="fr-CH"/>
        </a:p>
      </dgm:t>
    </dgm:pt>
    <dgm:pt modelId="{9705A448-EF73-41FD-845C-C425E50C1925}">
      <dgm:prSet phldrT="[Text]" custT="1"/>
      <dgm:spPr>
        <a:noFill/>
        <a:ln>
          <a:solidFill>
            <a:srgbClr val="92D050">
              <a:alpha val="90000"/>
            </a:srgbClr>
          </a:solidFill>
        </a:ln>
      </dgm:spPr>
      <dgm:t>
        <a:bodyPr/>
        <a:lstStyle/>
        <a:p>
          <a:endParaRPr lang="en-CA" sz="1600" dirty="0"/>
        </a:p>
      </dgm:t>
    </dgm:pt>
    <dgm:pt modelId="{C332A2E4-9C85-46B8-9880-4AE0278E4FF5}" type="parTrans" cxnId="{B952F071-BFF2-4095-BFAF-3B2701EA7F6B}">
      <dgm:prSet/>
      <dgm:spPr/>
      <dgm:t>
        <a:bodyPr/>
        <a:lstStyle/>
        <a:p>
          <a:endParaRPr lang="fr-CH"/>
        </a:p>
      </dgm:t>
    </dgm:pt>
    <dgm:pt modelId="{2FEDB126-4345-47E3-B160-48A040BC995C}" type="sibTrans" cxnId="{B952F071-BFF2-4095-BFAF-3B2701EA7F6B}">
      <dgm:prSet/>
      <dgm:spPr/>
      <dgm:t>
        <a:bodyPr/>
        <a:lstStyle/>
        <a:p>
          <a:endParaRPr lang="fr-CH"/>
        </a:p>
      </dgm:t>
    </dgm:pt>
    <dgm:pt modelId="{0CC56F7F-78C6-4B42-9919-D2A840CF2B03}">
      <dgm:prSet phldrT="[Text]" custT="1"/>
      <dgm:spPr>
        <a:noFill/>
        <a:ln>
          <a:solidFill>
            <a:srgbClr val="92D050">
              <a:alpha val="90000"/>
            </a:srgbClr>
          </a:solidFill>
        </a:ln>
      </dgm:spPr>
      <dgm:t>
        <a:bodyPr/>
        <a:lstStyle/>
        <a:p>
          <a:r>
            <a:rPr lang="en-CA" sz="1600" dirty="0"/>
            <a:t>Group forest management certification procedures</a:t>
          </a:r>
        </a:p>
      </dgm:t>
    </dgm:pt>
    <dgm:pt modelId="{73CDD044-8A60-49A6-B090-E61A9F0B3E37}" type="parTrans" cxnId="{7E40A95B-4C00-4488-B4C2-A01670C2FD03}">
      <dgm:prSet/>
      <dgm:spPr/>
      <dgm:t>
        <a:bodyPr/>
        <a:lstStyle/>
        <a:p>
          <a:endParaRPr lang="fr-CH"/>
        </a:p>
      </dgm:t>
    </dgm:pt>
    <dgm:pt modelId="{5D93F696-E719-40E9-9D4A-15316A3343B8}" type="sibTrans" cxnId="{7E40A95B-4C00-4488-B4C2-A01670C2FD03}">
      <dgm:prSet/>
      <dgm:spPr/>
      <dgm:t>
        <a:bodyPr/>
        <a:lstStyle/>
        <a:p>
          <a:endParaRPr lang="fr-CH"/>
        </a:p>
      </dgm:t>
    </dgm:pt>
    <dgm:pt modelId="{7A099DCF-6250-4DBA-8477-D06F1F064FE3}">
      <dgm:prSet phldrT="[Text]" custT="1"/>
      <dgm:spPr>
        <a:noFill/>
        <a:ln>
          <a:solidFill>
            <a:srgbClr val="92D050">
              <a:alpha val="90000"/>
            </a:srgbClr>
          </a:solidFill>
        </a:ln>
      </dgm:spPr>
      <dgm:t>
        <a:bodyPr/>
        <a:lstStyle/>
        <a:p>
          <a:endParaRPr lang="en-CA" sz="1600" dirty="0"/>
        </a:p>
      </dgm:t>
    </dgm:pt>
    <dgm:pt modelId="{2523AC8C-EFAB-4909-A3CD-D7E5E3D292B9}" type="parTrans" cxnId="{CF76C859-934A-43A6-ADE8-4487DCA598DE}">
      <dgm:prSet/>
      <dgm:spPr/>
      <dgm:t>
        <a:bodyPr/>
        <a:lstStyle/>
        <a:p>
          <a:endParaRPr lang="fr-CH"/>
        </a:p>
      </dgm:t>
    </dgm:pt>
    <dgm:pt modelId="{AE7C6A72-B229-4286-AC58-F99AE7A5DA8C}" type="sibTrans" cxnId="{CF76C859-934A-43A6-ADE8-4487DCA598DE}">
      <dgm:prSet/>
      <dgm:spPr/>
      <dgm:t>
        <a:bodyPr/>
        <a:lstStyle/>
        <a:p>
          <a:endParaRPr lang="fr-CH"/>
        </a:p>
      </dgm:t>
    </dgm:pt>
    <dgm:pt modelId="{DCBE9A8D-B60F-4D22-92EC-BA40449B0903}">
      <dgm:prSet phldrT="[Text]" custT="1"/>
      <dgm:spPr>
        <a:noFill/>
        <a:ln>
          <a:solidFill>
            <a:srgbClr val="92D050">
              <a:alpha val="90000"/>
            </a:srgbClr>
          </a:solidFill>
        </a:ln>
      </dgm:spPr>
      <dgm:t>
        <a:bodyPr/>
        <a:lstStyle/>
        <a:p>
          <a:pPr>
            <a:spcBef>
              <a:spcPts val="600"/>
            </a:spcBef>
          </a:pPr>
          <a:r>
            <a:rPr lang="en-CA" sz="1600" dirty="0"/>
            <a:t>Disputes &amp; complaints procedures</a:t>
          </a:r>
        </a:p>
      </dgm:t>
    </dgm:pt>
    <dgm:pt modelId="{1859BFD0-5E36-4710-8CED-A84CA9F937BA}" type="parTrans" cxnId="{78A5A332-C68D-4083-9772-922CED31942E}">
      <dgm:prSet/>
      <dgm:spPr/>
      <dgm:t>
        <a:bodyPr/>
        <a:lstStyle/>
        <a:p>
          <a:endParaRPr lang="fr-CH"/>
        </a:p>
      </dgm:t>
    </dgm:pt>
    <dgm:pt modelId="{DB39CCA0-9B93-46B1-AE95-BFCF2B0E0256}" type="sibTrans" cxnId="{78A5A332-C68D-4083-9772-922CED31942E}">
      <dgm:prSet/>
      <dgm:spPr/>
      <dgm:t>
        <a:bodyPr/>
        <a:lstStyle/>
        <a:p>
          <a:endParaRPr lang="fr-CH"/>
        </a:p>
      </dgm:t>
    </dgm:pt>
    <dgm:pt modelId="{393ECF59-3E8A-458F-BC54-ACF3E89B6E9B}">
      <dgm:prSet phldrT="[Text]" custT="1"/>
      <dgm:spPr>
        <a:noFill/>
        <a:ln>
          <a:solidFill>
            <a:srgbClr val="92D050">
              <a:alpha val="90000"/>
            </a:srgbClr>
          </a:solidFill>
        </a:ln>
      </dgm:spPr>
      <dgm:t>
        <a:bodyPr/>
        <a:lstStyle/>
        <a:p>
          <a:pPr>
            <a:spcBef>
              <a:spcPts val="600"/>
            </a:spcBef>
          </a:pPr>
          <a:r>
            <a:rPr lang="en-CA" sz="1600" dirty="0"/>
            <a:t>Logo usage licensing </a:t>
          </a:r>
        </a:p>
      </dgm:t>
    </dgm:pt>
    <dgm:pt modelId="{EEC8A1E4-06DF-4D82-87BB-F21A0A0AA288}" type="parTrans" cxnId="{E96296F0-64E5-4C8A-8ED3-2F89B6698DCA}">
      <dgm:prSet/>
      <dgm:spPr/>
      <dgm:t>
        <a:bodyPr/>
        <a:lstStyle/>
        <a:p>
          <a:endParaRPr lang="fr-CH"/>
        </a:p>
      </dgm:t>
    </dgm:pt>
    <dgm:pt modelId="{25942D29-C2A8-42E2-8A87-0AF2C69C9D09}" type="sibTrans" cxnId="{E96296F0-64E5-4C8A-8ED3-2F89B6698DCA}">
      <dgm:prSet/>
      <dgm:spPr/>
      <dgm:t>
        <a:bodyPr/>
        <a:lstStyle/>
        <a:p>
          <a:endParaRPr lang="fr-CH"/>
        </a:p>
      </dgm:t>
    </dgm:pt>
    <dgm:pt modelId="{B2DAC5E9-7199-460F-9C44-B66616E5C9AE}">
      <dgm:prSet phldrT="[Text]" custT="1"/>
      <dgm:spPr>
        <a:noFill/>
        <a:ln>
          <a:solidFill>
            <a:srgbClr val="92D050">
              <a:alpha val="90000"/>
            </a:srgbClr>
          </a:solidFill>
        </a:ln>
      </dgm:spPr>
      <dgm:t>
        <a:bodyPr/>
        <a:lstStyle/>
        <a:p>
          <a:pPr>
            <a:spcBef>
              <a:spcPts val="600"/>
            </a:spcBef>
          </a:pPr>
          <a:endParaRPr lang="en-CA" sz="1600" dirty="0"/>
        </a:p>
      </dgm:t>
    </dgm:pt>
    <dgm:pt modelId="{A058F469-1360-4495-B068-4A66006DBA35}" type="parTrans" cxnId="{D77DF693-D960-452A-A081-D17F259F0400}">
      <dgm:prSet/>
      <dgm:spPr/>
      <dgm:t>
        <a:bodyPr/>
        <a:lstStyle/>
        <a:p>
          <a:endParaRPr lang="fr-CH"/>
        </a:p>
      </dgm:t>
    </dgm:pt>
    <dgm:pt modelId="{1477F4DF-9191-4ADE-9C35-157D7ECB1790}" type="sibTrans" cxnId="{D77DF693-D960-452A-A081-D17F259F0400}">
      <dgm:prSet/>
      <dgm:spPr/>
      <dgm:t>
        <a:bodyPr/>
        <a:lstStyle/>
        <a:p>
          <a:endParaRPr lang="fr-CH"/>
        </a:p>
      </dgm:t>
    </dgm:pt>
    <dgm:pt modelId="{5087792E-F748-4124-9B84-08592303F581}">
      <dgm:prSet phldrT="[Text]" custT="1"/>
      <dgm:spPr>
        <a:noFill/>
        <a:ln>
          <a:solidFill>
            <a:srgbClr val="92D050">
              <a:alpha val="90000"/>
            </a:srgbClr>
          </a:solidFill>
        </a:ln>
      </dgm:spPr>
      <dgm:t>
        <a:bodyPr/>
        <a:lstStyle/>
        <a:p>
          <a:pPr>
            <a:spcBef>
              <a:spcPts val="600"/>
            </a:spcBef>
          </a:pPr>
          <a:endParaRPr lang="en-CA" sz="1600" dirty="0"/>
        </a:p>
      </dgm:t>
    </dgm:pt>
    <dgm:pt modelId="{60FFA2CA-9DF5-438A-B952-BF91D08D2E1F}" type="parTrans" cxnId="{EBB8B804-57A4-4D1C-87D1-4C48977D0DE3}">
      <dgm:prSet/>
      <dgm:spPr/>
      <dgm:t>
        <a:bodyPr/>
        <a:lstStyle/>
        <a:p>
          <a:endParaRPr lang="fr-CH"/>
        </a:p>
      </dgm:t>
    </dgm:pt>
    <dgm:pt modelId="{7DDAD4FC-6483-428D-B64A-551CCAD5A48F}" type="sibTrans" cxnId="{EBB8B804-57A4-4D1C-87D1-4C48977D0DE3}">
      <dgm:prSet/>
      <dgm:spPr/>
      <dgm:t>
        <a:bodyPr/>
        <a:lstStyle/>
        <a:p>
          <a:endParaRPr lang="fr-CH"/>
        </a:p>
      </dgm:t>
    </dgm:pt>
    <dgm:pt modelId="{1BCB36CC-DE24-4AE4-94A3-A2EAAAA1F134}" type="pres">
      <dgm:prSet presAssocID="{3C13E612-7E16-4781-9C33-540CE5117F00}" presName="Name0" presStyleCnt="0">
        <dgm:presLayoutVars>
          <dgm:dir/>
          <dgm:animLvl val="lvl"/>
          <dgm:resizeHandles val="exact"/>
        </dgm:presLayoutVars>
      </dgm:prSet>
      <dgm:spPr/>
    </dgm:pt>
    <dgm:pt modelId="{2C15C3E1-E368-4A9D-8C3A-2AA6ABAE3C01}" type="pres">
      <dgm:prSet presAssocID="{C4099D6A-8CE5-4548-93C3-1E16BE1C09A6}" presName="composite" presStyleCnt="0"/>
      <dgm:spPr/>
    </dgm:pt>
    <dgm:pt modelId="{CB0792C4-46DD-4503-86A6-E0142B2FDA33}" type="pres">
      <dgm:prSet presAssocID="{C4099D6A-8CE5-4548-93C3-1E16BE1C09A6}" presName="parTx" presStyleLbl="alignNode1" presStyleIdx="0" presStyleCnt="3" custScaleX="118842" custLinFactNeighborX="-206" custLinFactNeighborY="2281">
        <dgm:presLayoutVars>
          <dgm:chMax val="0"/>
          <dgm:chPref val="0"/>
          <dgm:bulletEnabled val="1"/>
        </dgm:presLayoutVars>
      </dgm:prSet>
      <dgm:spPr/>
    </dgm:pt>
    <dgm:pt modelId="{791EC4A7-6249-4A9F-95A4-9C3E3BAB97DB}" type="pres">
      <dgm:prSet presAssocID="{C4099D6A-8CE5-4548-93C3-1E16BE1C09A6}" presName="desTx" presStyleLbl="alignAccFollowNode1" presStyleIdx="0" presStyleCnt="3" custScaleX="118842">
        <dgm:presLayoutVars>
          <dgm:bulletEnabled val="1"/>
        </dgm:presLayoutVars>
      </dgm:prSet>
      <dgm:spPr/>
    </dgm:pt>
    <dgm:pt modelId="{423B48CB-19DC-4B77-9029-836F9D190AB6}" type="pres">
      <dgm:prSet presAssocID="{D339F1F8-F814-4C91-ABCF-B8E9640F86E3}" presName="space" presStyleCnt="0"/>
      <dgm:spPr/>
    </dgm:pt>
    <dgm:pt modelId="{9D692AE0-7F37-44A0-B911-5E1E8D41041E}" type="pres">
      <dgm:prSet presAssocID="{33B51663-5B78-4C86-9088-18A446386F0A}" presName="composite" presStyleCnt="0"/>
      <dgm:spPr/>
    </dgm:pt>
    <dgm:pt modelId="{076065C7-1252-49D7-A170-FA08FDFD8A95}" type="pres">
      <dgm:prSet presAssocID="{33B51663-5B78-4C86-9088-18A446386F0A}" presName="parTx" presStyleLbl="alignNode1" presStyleIdx="1" presStyleCnt="3" custScaleX="121672">
        <dgm:presLayoutVars>
          <dgm:chMax val="0"/>
          <dgm:chPref val="0"/>
          <dgm:bulletEnabled val="1"/>
        </dgm:presLayoutVars>
      </dgm:prSet>
      <dgm:spPr/>
    </dgm:pt>
    <dgm:pt modelId="{4D5B9AA1-8588-48FA-B363-997D2B332EC3}" type="pres">
      <dgm:prSet presAssocID="{33B51663-5B78-4C86-9088-18A446386F0A}" presName="desTx" presStyleLbl="alignAccFollowNode1" presStyleIdx="1" presStyleCnt="3" custScaleX="121672">
        <dgm:presLayoutVars>
          <dgm:bulletEnabled val="1"/>
        </dgm:presLayoutVars>
      </dgm:prSet>
      <dgm:spPr/>
    </dgm:pt>
    <dgm:pt modelId="{42FABE7F-8967-4B11-A0DC-A82A9F6D981C}" type="pres">
      <dgm:prSet presAssocID="{9C584C95-C8CC-43DF-B151-8AC3636EB966}" presName="space" presStyleCnt="0"/>
      <dgm:spPr/>
    </dgm:pt>
    <dgm:pt modelId="{945C864A-FE44-4096-82D9-D51F774461F1}" type="pres">
      <dgm:prSet presAssocID="{D07DCED9-C248-4431-A187-FA660683D6AB}" presName="composite" presStyleCnt="0"/>
      <dgm:spPr/>
    </dgm:pt>
    <dgm:pt modelId="{181EC133-6037-4F79-AFCD-5536C86D4002}" type="pres">
      <dgm:prSet presAssocID="{D07DCED9-C248-4431-A187-FA660683D6AB}" presName="parTx" presStyleLbl="alignNode1" presStyleIdx="2" presStyleCnt="3" custScaleX="125332">
        <dgm:presLayoutVars>
          <dgm:chMax val="0"/>
          <dgm:chPref val="0"/>
          <dgm:bulletEnabled val="1"/>
        </dgm:presLayoutVars>
      </dgm:prSet>
      <dgm:spPr/>
    </dgm:pt>
    <dgm:pt modelId="{C0D2799E-E1CA-48AA-967C-1D44F6487E42}" type="pres">
      <dgm:prSet presAssocID="{D07DCED9-C248-4431-A187-FA660683D6AB}" presName="desTx" presStyleLbl="alignAccFollowNode1" presStyleIdx="2" presStyleCnt="3" custScaleX="124087" custLinFactNeighborX="636" custLinFactNeighborY="-10">
        <dgm:presLayoutVars>
          <dgm:bulletEnabled val="1"/>
        </dgm:presLayoutVars>
      </dgm:prSet>
      <dgm:spPr/>
    </dgm:pt>
  </dgm:ptLst>
  <dgm:cxnLst>
    <dgm:cxn modelId="{F3FCCA01-9207-4099-8756-73F1E0E1BA5E}" type="presOf" srcId="{B5AB459C-22F1-48EC-A87D-4A8C72E2AD37}" destId="{791EC4A7-6249-4A9F-95A4-9C3E3BAB97DB}" srcOrd="0" destOrd="4" presId="urn:microsoft.com/office/officeart/2005/8/layout/hList1"/>
    <dgm:cxn modelId="{EBB8B804-57A4-4D1C-87D1-4C48977D0DE3}" srcId="{D07DCED9-C248-4431-A187-FA660683D6AB}" destId="{5087792E-F748-4124-9B84-08592303F581}" srcOrd="3" destOrd="0" parTransId="{60FFA2CA-9DF5-438A-B952-BF91D08D2E1F}" sibTransId="{7DDAD4FC-6483-428D-B64A-551CCAD5A48F}"/>
    <dgm:cxn modelId="{8ED1FF07-CDBC-411D-8437-3C3D8C25C5A4}" srcId="{3C13E612-7E16-4781-9C33-540CE5117F00}" destId="{D07DCED9-C248-4431-A187-FA660683D6AB}" srcOrd="2" destOrd="0" parTransId="{040C7DEF-4CA3-4E72-AD1A-8C85E523E041}" sibTransId="{B4ECDBC1-286D-4735-BB5D-8F088E092DBE}"/>
    <dgm:cxn modelId="{8865880E-7693-4EE3-8F41-50C5CEA5D0C4}" type="presOf" srcId="{709E032C-19B7-4E33-A459-1CDDEDD5D230}" destId="{791EC4A7-6249-4A9F-95A4-9C3E3BAB97DB}" srcOrd="0" destOrd="1" presId="urn:microsoft.com/office/officeart/2005/8/layout/hList1"/>
    <dgm:cxn modelId="{BC266F0F-A270-4AAE-AE52-391A3CADA1F4}" srcId="{D07DCED9-C248-4431-A187-FA660683D6AB}" destId="{E9D697B9-92F0-4A5C-96CF-2D73BCD2C459}" srcOrd="5" destOrd="0" parTransId="{44EBE12A-0C3C-4543-AC08-0932C4C245ED}" sibTransId="{1F9262EE-5C70-44F8-A5B1-B01689FFC867}"/>
    <dgm:cxn modelId="{BC1B8415-B134-4FA2-AA04-1A82B031A183}" type="presOf" srcId="{33B51663-5B78-4C86-9088-18A446386F0A}" destId="{076065C7-1252-49D7-A170-FA08FDFD8A95}" srcOrd="0" destOrd="0" presId="urn:microsoft.com/office/officeart/2005/8/layout/hList1"/>
    <dgm:cxn modelId="{50A6EA15-5885-429B-B4EE-7BF882ABB4CD}" type="presOf" srcId="{393ECF59-3E8A-458F-BC54-ACF3E89B6E9B}" destId="{C0D2799E-E1CA-48AA-967C-1D44F6487E42}" srcOrd="0" destOrd="4" presId="urn:microsoft.com/office/officeart/2005/8/layout/hList1"/>
    <dgm:cxn modelId="{AEFC6524-45EB-4DB0-9AEB-FDD6E892E753}" srcId="{D07DCED9-C248-4431-A187-FA660683D6AB}" destId="{97D07D70-DD48-4219-BAC7-688BED7560E9}" srcOrd="0" destOrd="0" parTransId="{0D7C9F6C-5BF7-4C7F-B4B4-66762483E761}" sibTransId="{FC5B5CC8-DB15-4562-9989-5316B9E96AA9}"/>
    <dgm:cxn modelId="{78A5A332-C68D-4083-9772-922CED31942E}" srcId="{D07DCED9-C248-4431-A187-FA660683D6AB}" destId="{DCBE9A8D-B60F-4D22-92EC-BA40449B0903}" srcOrd="2" destOrd="0" parTransId="{1859BFD0-5E36-4710-8CED-A84CA9F937BA}" sibTransId="{DB39CCA0-9B93-46B1-AE95-BFCF2B0E0256}"/>
    <dgm:cxn modelId="{4A418333-5C74-43A2-A66B-1E3407B3C95F}" type="presOf" srcId="{296F495C-7CB3-4241-A7A5-654BF8006C9E}" destId="{791EC4A7-6249-4A9F-95A4-9C3E3BAB97DB}" srcOrd="0" destOrd="6" presId="urn:microsoft.com/office/officeart/2005/8/layout/hList1"/>
    <dgm:cxn modelId="{1866C735-A199-48F2-841B-2DEB288B3CD0}" type="presOf" srcId="{DCBE9A8D-B60F-4D22-92EC-BA40449B0903}" destId="{C0D2799E-E1CA-48AA-967C-1D44F6487E42}" srcOrd="0" destOrd="2" presId="urn:microsoft.com/office/officeart/2005/8/layout/hList1"/>
    <dgm:cxn modelId="{8BB3393F-B618-4881-9A74-A8CE577FA74C}" srcId="{33B51663-5B78-4C86-9088-18A446386F0A}" destId="{0BB003CA-A01B-4461-9D98-AE6F3E37903C}" srcOrd="3" destOrd="0" parTransId="{7768B926-BB62-4C3A-B71C-0BF3FDD39D66}" sibTransId="{EC73422C-8378-4E94-85C5-35BA1FACBF20}"/>
    <dgm:cxn modelId="{00074C3F-D8AE-4D3B-B86B-3869409E7DD1}" srcId="{C4099D6A-8CE5-4548-93C3-1E16BE1C09A6}" destId="{0DB399C0-7699-4C19-AD0F-359E6E81F31E}" srcOrd="0" destOrd="0" parTransId="{48DE42E7-7084-41AD-8C4A-F3BCD5DE2777}" sibTransId="{5492EA0A-A76D-4322-800D-A309530FEEEC}"/>
    <dgm:cxn modelId="{7E40A95B-4C00-4488-B4C2-A01670C2FD03}" srcId="{33B51663-5B78-4C86-9088-18A446386F0A}" destId="{0CC56F7F-78C6-4B42-9919-D2A840CF2B03}" srcOrd="2" destOrd="0" parTransId="{73CDD044-8A60-49A6-B090-E61A9F0B3E37}" sibTransId="{5D93F696-E719-40E9-9D4A-15316A3343B8}"/>
    <dgm:cxn modelId="{B55F525D-1A61-4312-8368-CDEEDF1C44A8}" srcId="{33B51663-5B78-4C86-9088-18A446386F0A}" destId="{FE6736AC-B1B4-4E25-8B63-2A03703A63B3}" srcOrd="0" destOrd="0" parTransId="{0E141E22-5286-4704-ADC1-6D90613CB963}" sibTransId="{3DD6A0F0-3664-4D85-BB14-C66511E8C04D}"/>
    <dgm:cxn modelId="{CD4FFE5D-4E4F-495C-BB50-D9B2917058F0}" type="presOf" srcId="{D07DCED9-C248-4431-A187-FA660683D6AB}" destId="{181EC133-6037-4F79-AFCD-5536C86D4002}" srcOrd="0" destOrd="0" presId="urn:microsoft.com/office/officeart/2005/8/layout/hList1"/>
    <dgm:cxn modelId="{CAD67843-5130-4778-AE3D-D88878B75CAB}" type="presOf" srcId="{B2DAC5E9-7199-460F-9C44-B66616E5C9AE}" destId="{C0D2799E-E1CA-48AA-967C-1D44F6487E42}" srcOrd="0" destOrd="1" presId="urn:microsoft.com/office/officeart/2005/8/layout/hList1"/>
    <dgm:cxn modelId="{36DB1B44-96F8-49AA-9E3E-79E0C98A32B8}" type="presOf" srcId="{C4099D6A-8CE5-4548-93C3-1E16BE1C09A6}" destId="{CB0792C4-46DD-4503-86A6-E0142B2FDA33}" srcOrd="0" destOrd="0" presId="urn:microsoft.com/office/officeart/2005/8/layout/hList1"/>
    <dgm:cxn modelId="{74382067-5985-4A76-9393-C5B4D3CC1E60}" type="presOf" srcId="{7657384A-EE9F-4B2F-86DC-A2772CF72963}" destId="{791EC4A7-6249-4A9F-95A4-9C3E3BAB97DB}" srcOrd="0" destOrd="2" presId="urn:microsoft.com/office/officeart/2005/8/layout/hList1"/>
    <dgm:cxn modelId="{CA207D6E-6171-4F8E-8EFC-6A79855B332C}" type="presOf" srcId="{97D07D70-DD48-4219-BAC7-688BED7560E9}" destId="{C0D2799E-E1CA-48AA-967C-1D44F6487E42}" srcOrd="0" destOrd="0" presId="urn:microsoft.com/office/officeart/2005/8/layout/hList1"/>
    <dgm:cxn modelId="{AC628E6E-516C-4D86-BF4E-9AE10FCE29C7}" type="presOf" srcId="{3C13E612-7E16-4781-9C33-540CE5117F00}" destId="{1BCB36CC-DE24-4AE4-94A3-A2EAAAA1F134}" srcOrd="0" destOrd="0" presId="urn:microsoft.com/office/officeart/2005/8/layout/hList1"/>
    <dgm:cxn modelId="{AC590551-E579-410F-B7ED-742918D77DAF}" srcId="{C4099D6A-8CE5-4548-93C3-1E16BE1C09A6}" destId="{709E032C-19B7-4E33-A459-1CDDEDD5D230}" srcOrd="1" destOrd="0" parTransId="{84680A85-FBC2-4565-AE9E-0703E6B8FAF9}" sibTransId="{AF4E543B-E64A-4CE7-82A9-D9B73F187FA5}"/>
    <dgm:cxn modelId="{B952F071-BFF2-4095-BFAF-3B2701EA7F6B}" srcId="{C4099D6A-8CE5-4548-93C3-1E16BE1C09A6}" destId="{9705A448-EF73-41FD-845C-C425E50C1925}" srcOrd="3" destOrd="0" parTransId="{C332A2E4-9C85-46B8-9880-4AE0278E4FF5}" sibTransId="{2FEDB126-4345-47E3-B160-48A040BC995C}"/>
    <dgm:cxn modelId="{A1885B74-7C63-49F1-9ACE-523A0EB4F7D3}" type="presOf" srcId="{E9D697B9-92F0-4A5C-96CF-2D73BCD2C459}" destId="{C0D2799E-E1CA-48AA-967C-1D44F6487E42}" srcOrd="0" destOrd="5" presId="urn:microsoft.com/office/officeart/2005/8/layout/hList1"/>
    <dgm:cxn modelId="{4ED5FE56-E487-4DE5-98A9-B0D3F74A33E2}" type="presOf" srcId="{A9BB49AD-1619-48B1-A2D5-099F0AC1591E}" destId="{791EC4A7-6249-4A9F-95A4-9C3E3BAB97DB}" srcOrd="0" destOrd="5" presId="urn:microsoft.com/office/officeart/2005/8/layout/hList1"/>
    <dgm:cxn modelId="{CF76C859-934A-43A6-ADE8-4487DCA598DE}" srcId="{33B51663-5B78-4C86-9088-18A446386F0A}" destId="{7A099DCF-6250-4DBA-8477-D06F1F064FE3}" srcOrd="1" destOrd="0" parTransId="{2523AC8C-EFAB-4909-A3CD-D7E5E3D292B9}" sibTransId="{AE7C6A72-B229-4286-AC58-F99AE7A5DA8C}"/>
    <dgm:cxn modelId="{D13B2F86-C681-48ED-80DD-6F1E680250D7}" type="presOf" srcId="{0BB003CA-A01B-4461-9D98-AE6F3E37903C}" destId="{4D5B9AA1-8588-48FA-B363-997D2B332EC3}" srcOrd="0" destOrd="3" presId="urn:microsoft.com/office/officeart/2005/8/layout/hList1"/>
    <dgm:cxn modelId="{1F55AD8E-5125-4A1B-97B0-CB91A4A8C65C}" srcId="{C4099D6A-8CE5-4548-93C3-1E16BE1C09A6}" destId="{296F495C-7CB3-4241-A7A5-654BF8006C9E}" srcOrd="6" destOrd="0" parTransId="{48442882-8394-49ED-86E4-21601B514ADD}" sibTransId="{AAD275A6-675A-4F7C-995D-9F123A42454C}"/>
    <dgm:cxn modelId="{4DB16E8F-6EA9-4E9B-A20F-D2E7F9654873}" type="presOf" srcId="{7A099DCF-6250-4DBA-8477-D06F1F064FE3}" destId="{4D5B9AA1-8588-48FA-B363-997D2B332EC3}" srcOrd="0" destOrd="1" presId="urn:microsoft.com/office/officeart/2005/8/layout/hList1"/>
    <dgm:cxn modelId="{D77DF693-D960-452A-A081-D17F259F0400}" srcId="{D07DCED9-C248-4431-A187-FA660683D6AB}" destId="{B2DAC5E9-7199-460F-9C44-B66616E5C9AE}" srcOrd="1" destOrd="0" parTransId="{A058F469-1360-4495-B068-4A66006DBA35}" sibTransId="{1477F4DF-9191-4ADE-9C35-157D7ECB1790}"/>
    <dgm:cxn modelId="{57E14C94-A505-4EB3-B839-B673812C64B7}" type="presOf" srcId="{FE6736AC-B1B4-4E25-8B63-2A03703A63B3}" destId="{4D5B9AA1-8588-48FA-B363-997D2B332EC3}" srcOrd="0" destOrd="0" presId="urn:microsoft.com/office/officeart/2005/8/layout/hList1"/>
    <dgm:cxn modelId="{BEF5779D-68FD-43E7-B7D9-CD6BDD07BE5F}" type="presOf" srcId="{0DB399C0-7699-4C19-AD0F-359E6E81F31E}" destId="{791EC4A7-6249-4A9F-95A4-9C3E3BAB97DB}" srcOrd="0" destOrd="0" presId="urn:microsoft.com/office/officeart/2005/8/layout/hList1"/>
    <dgm:cxn modelId="{2730EFB7-773C-4804-85FE-16290E6414E6}" srcId="{3C13E612-7E16-4781-9C33-540CE5117F00}" destId="{33B51663-5B78-4C86-9088-18A446386F0A}" srcOrd="1" destOrd="0" parTransId="{B40C3C53-E4A9-4940-8ABB-5565413B2CCB}" sibTransId="{9C584C95-C8CC-43DF-B151-8AC3636EB966}"/>
    <dgm:cxn modelId="{429253BA-4B63-4B53-BB53-C474C4988491}" srcId="{3C13E612-7E16-4781-9C33-540CE5117F00}" destId="{C4099D6A-8CE5-4548-93C3-1E16BE1C09A6}" srcOrd="0" destOrd="0" parTransId="{26DF9509-7203-4BFB-AE68-90BB3B417E99}" sibTransId="{D339F1F8-F814-4C91-ABCF-B8E9640F86E3}"/>
    <dgm:cxn modelId="{5E3CA4BD-F2B8-4E86-8B3B-C5327F7E4319}" type="presOf" srcId="{0CC56F7F-78C6-4B42-9919-D2A840CF2B03}" destId="{4D5B9AA1-8588-48FA-B363-997D2B332EC3}" srcOrd="0" destOrd="2" presId="urn:microsoft.com/office/officeart/2005/8/layout/hList1"/>
    <dgm:cxn modelId="{84ABE7C4-C4B7-4803-9867-23E9866A22C8}" srcId="{C4099D6A-8CE5-4548-93C3-1E16BE1C09A6}" destId="{A9BB49AD-1619-48B1-A2D5-099F0AC1591E}" srcOrd="5" destOrd="0" parTransId="{17D962D6-2422-452C-9485-98F3C15CA17D}" sibTransId="{40CC8FF1-4016-431B-937B-B961711971B0}"/>
    <dgm:cxn modelId="{88B0CADB-179A-45FD-BC88-989C98E246CF}" srcId="{C4099D6A-8CE5-4548-93C3-1E16BE1C09A6}" destId="{7657384A-EE9F-4B2F-86DC-A2772CF72963}" srcOrd="2" destOrd="0" parTransId="{8EDFD61D-A75B-4529-8C86-7B6F92900E80}" sibTransId="{40265B62-275D-41B4-A255-8AB2997D3386}"/>
    <dgm:cxn modelId="{CA49BEE6-1754-48F5-A25C-7550969C7FFF}" type="presOf" srcId="{9705A448-EF73-41FD-845C-C425E50C1925}" destId="{791EC4A7-6249-4A9F-95A4-9C3E3BAB97DB}" srcOrd="0" destOrd="3" presId="urn:microsoft.com/office/officeart/2005/8/layout/hList1"/>
    <dgm:cxn modelId="{34B47EE8-D6C9-4861-911D-07BAD517F69D}" type="presOf" srcId="{5087792E-F748-4124-9B84-08592303F581}" destId="{C0D2799E-E1CA-48AA-967C-1D44F6487E42}" srcOrd="0" destOrd="3" presId="urn:microsoft.com/office/officeart/2005/8/layout/hList1"/>
    <dgm:cxn modelId="{671631EE-A919-483E-BC08-8F16D2503BD0}" srcId="{C4099D6A-8CE5-4548-93C3-1E16BE1C09A6}" destId="{B5AB459C-22F1-48EC-A87D-4A8C72E2AD37}" srcOrd="4" destOrd="0" parTransId="{8A1E4E56-5A3B-403D-868C-8469E5B33ADE}" sibTransId="{74F84B98-7C37-4454-811F-0E97A7C121F5}"/>
    <dgm:cxn modelId="{E96296F0-64E5-4C8A-8ED3-2F89B6698DCA}" srcId="{D07DCED9-C248-4431-A187-FA660683D6AB}" destId="{393ECF59-3E8A-458F-BC54-ACF3E89B6E9B}" srcOrd="4" destOrd="0" parTransId="{EEC8A1E4-06DF-4D82-87BB-F21A0A0AA288}" sibTransId="{25942D29-C2A8-42E2-8A87-0AF2C69C9D09}"/>
    <dgm:cxn modelId="{80B9A612-02B2-466F-900D-5D4E3CB3B86C}" type="presParOf" srcId="{1BCB36CC-DE24-4AE4-94A3-A2EAAAA1F134}" destId="{2C15C3E1-E368-4A9D-8C3A-2AA6ABAE3C01}" srcOrd="0" destOrd="0" presId="urn:microsoft.com/office/officeart/2005/8/layout/hList1"/>
    <dgm:cxn modelId="{0FCC85CB-B8E4-41CE-8296-B7FF9D513EEB}" type="presParOf" srcId="{2C15C3E1-E368-4A9D-8C3A-2AA6ABAE3C01}" destId="{CB0792C4-46DD-4503-86A6-E0142B2FDA33}" srcOrd="0" destOrd="0" presId="urn:microsoft.com/office/officeart/2005/8/layout/hList1"/>
    <dgm:cxn modelId="{F0313BE1-6D52-4B0D-A7E2-D2C5ABA1F59A}" type="presParOf" srcId="{2C15C3E1-E368-4A9D-8C3A-2AA6ABAE3C01}" destId="{791EC4A7-6249-4A9F-95A4-9C3E3BAB97DB}" srcOrd="1" destOrd="0" presId="urn:microsoft.com/office/officeart/2005/8/layout/hList1"/>
    <dgm:cxn modelId="{659C8A1B-9214-47A4-92B5-49BF7E8968DA}" type="presParOf" srcId="{1BCB36CC-DE24-4AE4-94A3-A2EAAAA1F134}" destId="{423B48CB-19DC-4B77-9029-836F9D190AB6}" srcOrd="1" destOrd="0" presId="urn:microsoft.com/office/officeart/2005/8/layout/hList1"/>
    <dgm:cxn modelId="{4A0E6224-BF9D-4CA5-9537-F174488A6E8E}" type="presParOf" srcId="{1BCB36CC-DE24-4AE4-94A3-A2EAAAA1F134}" destId="{9D692AE0-7F37-44A0-B911-5E1E8D41041E}" srcOrd="2" destOrd="0" presId="urn:microsoft.com/office/officeart/2005/8/layout/hList1"/>
    <dgm:cxn modelId="{1069EDAB-6320-4819-895C-D5DF03BB9DA0}" type="presParOf" srcId="{9D692AE0-7F37-44A0-B911-5E1E8D41041E}" destId="{076065C7-1252-49D7-A170-FA08FDFD8A95}" srcOrd="0" destOrd="0" presId="urn:microsoft.com/office/officeart/2005/8/layout/hList1"/>
    <dgm:cxn modelId="{AAA091D8-6B56-4002-BF6E-E2EB0974C856}" type="presParOf" srcId="{9D692AE0-7F37-44A0-B911-5E1E8D41041E}" destId="{4D5B9AA1-8588-48FA-B363-997D2B332EC3}" srcOrd="1" destOrd="0" presId="urn:microsoft.com/office/officeart/2005/8/layout/hList1"/>
    <dgm:cxn modelId="{7A60A501-46DA-467C-A01D-A972F5DB2F07}" type="presParOf" srcId="{1BCB36CC-DE24-4AE4-94A3-A2EAAAA1F134}" destId="{42FABE7F-8967-4B11-A0DC-A82A9F6D981C}" srcOrd="3" destOrd="0" presId="urn:microsoft.com/office/officeart/2005/8/layout/hList1"/>
    <dgm:cxn modelId="{70CC53F0-220F-47E0-949F-A09288AD340F}" type="presParOf" srcId="{1BCB36CC-DE24-4AE4-94A3-A2EAAAA1F134}" destId="{945C864A-FE44-4096-82D9-D51F774461F1}" srcOrd="4" destOrd="0" presId="urn:microsoft.com/office/officeart/2005/8/layout/hList1"/>
    <dgm:cxn modelId="{A58BB891-0219-4DDF-87AF-E5C9E012E596}" type="presParOf" srcId="{945C864A-FE44-4096-82D9-D51F774461F1}" destId="{181EC133-6037-4F79-AFCD-5536C86D4002}" srcOrd="0" destOrd="0" presId="urn:microsoft.com/office/officeart/2005/8/layout/hList1"/>
    <dgm:cxn modelId="{DF85FE24-329B-4E1E-AE03-5A28E01DE9CA}" type="presParOf" srcId="{945C864A-FE44-4096-82D9-D51F774461F1}" destId="{C0D2799E-E1CA-48AA-967C-1D44F6487E4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2D108BA-3BA5-404D-9930-554D5E5B08D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EDCD917-3430-4491-A6B9-B124CAF1C5C8}">
      <dgm:prSet phldrT="[Text]" custT="1"/>
      <dgm:spPr>
        <a:solidFill>
          <a:srgbClr val="005295"/>
        </a:solidFill>
      </dgm:spPr>
      <dgm:t>
        <a:bodyPr/>
        <a:lstStyle/>
        <a:p>
          <a:r>
            <a:rPr lang="fr-CH" sz="1600" dirty="0"/>
            <a:t>National Standard</a:t>
          </a:r>
          <a:endParaRPr lang="en-US" sz="1600" dirty="0"/>
        </a:p>
      </dgm:t>
    </dgm:pt>
    <dgm:pt modelId="{1F89B277-78BB-4DE1-BB5E-578ADE23AF6E}" type="parTrans" cxnId="{8B4D0E50-D2A1-446E-9824-19B3F6D3BF20}">
      <dgm:prSet/>
      <dgm:spPr/>
      <dgm:t>
        <a:bodyPr/>
        <a:lstStyle/>
        <a:p>
          <a:endParaRPr lang="en-US"/>
        </a:p>
      </dgm:t>
    </dgm:pt>
    <dgm:pt modelId="{D13C8955-9C16-40F8-8A13-E066DFE1AB54}" type="sibTrans" cxnId="{8B4D0E50-D2A1-446E-9824-19B3F6D3BF20}">
      <dgm:prSet/>
      <dgm:spPr/>
      <dgm:t>
        <a:bodyPr/>
        <a:lstStyle/>
        <a:p>
          <a:endParaRPr lang="en-US"/>
        </a:p>
      </dgm:t>
    </dgm:pt>
    <dgm:pt modelId="{8FF8F602-9E8C-4A38-B8EE-364A1A5C174D}">
      <dgm:prSet phldrT="[Text]" custT="1"/>
      <dgm:spPr>
        <a:solidFill>
          <a:srgbClr val="005295"/>
        </a:solidFill>
      </dgm:spPr>
      <dgm:t>
        <a:bodyPr/>
        <a:lstStyle/>
        <a:p>
          <a:r>
            <a:rPr lang="fr-CH" sz="1200" dirty="0"/>
            <a:t>Pilot </a:t>
          </a:r>
          <a:r>
            <a:rPr lang="fr-CH" sz="1200" dirty="0" err="1"/>
            <a:t>testing</a:t>
          </a:r>
          <a:endParaRPr lang="en-US" sz="1200" dirty="0"/>
        </a:p>
      </dgm:t>
    </dgm:pt>
    <dgm:pt modelId="{27C54E18-D7A7-497A-9C12-24932F46CED1}" type="parTrans" cxnId="{A652DCEA-69F7-46F8-BFB7-CDAD551F500A}">
      <dgm:prSet/>
      <dgm:spPr/>
      <dgm:t>
        <a:bodyPr/>
        <a:lstStyle/>
        <a:p>
          <a:endParaRPr lang="en-US"/>
        </a:p>
      </dgm:t>
    </dgm:pt>
    <dgm:pt modelId="{AE05929C-3721-42B9-B378-86F4130C9D7A}" type="sibTrans" cxnId="{A652DCEA-69F7-46F8-BFB7-CDAD551F500A}">
      <dgm:prSet/>
      <dgm:spPr>
        <a:solidFill>
          <a:srgbClr val="005295">
            <a:alpha val="50196"/>
          </a:srgbClr>
        </a:solidFill>
      </dgm:spPr>
      <dgm:t>
        <a:bodyPr/>
        <a:lstStyle/>
        <a:p>
          <a:endParaRPr lang="en-US"/>
        </a:p>
      </dgm:t>
    </dgm:pt>
    <dgm:pt modelId="{C58B189F-F4D2-4D8B-945B-A90CE51DDAF7}">
      <dgm:prSet phldrT="[Text]" custT="1"/>
      <dgm:spPr>
        <a:solidFill>
          <a:srgbClr val="005295"/>
        </a:solidFill>
      </dgm:spPr>
      <dgm:t>
        <a:bodyPr/>
        <a:lstStyle/>
        <a:p>
          <a:r>
            <a:rPr lang="fr-CH" sz="1200" dirty="0"/>
            <a:t>National public consultation</a:t>
          </a:r>
          <a:endParaRPr lang="en-US" sz="1200" dirty="0"/>
        </a:p>
      </dgm:t>
    </dgm:pt>
    <dgm:pt modelId="{BD126FFF-6939-472B-9153-27EF9915ACC6}" type="parTrans" cxnId="{59648899-64D7-4F6E-AF88-CF7573D4A5FE}">
      <dgm:prSet/>
      <dgm:spPr/>
      <dgm:t>
        <a:bodyPr/>
        <a:lstStyle/>
        <a:p>
          <a:endParaRPr lang="en-US"/>
        </a:p>
      </dgm:t>
    </dgm:pt>
    <dgm:pt modelId="{93559428-7450-4840-A423-BDD74FF4EA6E}" type="sibTrans" cxnId="{59648899-64D7-4F6E-AF88-CF7573D4A5FE}">
      <dgm:prSet/>
      <dgm:spPr>
        <a:solidFill>
          <a:srgbClr val="005295">
            <a:alpha val="50196"/>
          </a:srgbClr>
        </a:solidFill>
      </dgm:spPr>
      <dgm:t>
        <a:bodyPr/>
        <a:lstStyle/>
        <a:p>
          <a:endParaRPr lang="en-US"/>
        </a:p>
      </dgm:t>
    </dgm:pt>
    <dgm:pt modelId="{53098B63-873C-4C2B-8BD3-B886B5A10E91}">
      <dgm:prSet phldrT="[Text]" custT="1"/>
      <dgm:spPr>
        <a:solidFill>
          <a:srgbClr val="005295"/>
        </a:solidFill>
      </dgm:spPr>
      <dgm:t>
        <a:bodyPr/>
        <a:lstStyle/>
        <a:p>
          <a:r>
            <a:rPr lang="fr-CH" sz="1200" dirty="0"/>
            <a:t>Consens-based decision making</a:t>
          </a:r>
          <a:endParaRPr lang="en-US" sz="1200" dirty="0"/>
        </a:p>
      </dgm:t>
    </dgm:pt>
    <dgm:pt modelId="{9630639B-715B-452D-A382-65F76F53DCDC}" type="parTrans" cxnId="{2790EAEB-CB01-4C1A-BB5D-E97502253A69}">
      <dgm:prSet/>
      <dgm:spPr/>
      <dgm:t>
        <a:bodyPr/>
        <a:lstStyle/>
        <a:p>
          <a:endParaRPr lang="en-US"/>
        </a:p>
      </dgm:t>
    </dgm:pt>
    <dgm:pt modelId="{1C55F575-7EE3-4E18-8F1B-F04D74901514}" type="sibTrans" cxnId="{2790EAEB-CB01-4C1A-BB5D-E97502253A69}">
      <dgm:prSet/>
      <dgm:spPr>
        <a:solidFill>
          <a:srgbClr val="005295">
            <a:alpha val="50196"/>
          </a:srgbClr>
        </a:solidFill>
      </dgm:spPr>
      <dgm:t>
        <a:bodyPr/>
        <a:lstStyle/>
        <a:p>
          <a:endParaRPr lang="en-US"/>
        </a:p>
      </dgm:t>
    </dgm:pt>
    <dgm:pt modelId="{CBD9711A-B112-4D3B-B1D4-A5179B5D06A1}">
      <dgm:prSet phldrT="[Text]" custT="1"/>
      <dgm:spPr>
        <a:solidFill>
          <a:srgbClr val="005295"/>
        </a:solidFill>
      </dgm:spPr>
      <dgm:t>
        <a:bodyPr/>
        <a:lstStyle/>
        <a:p>
          <a:r>
            <a:rPr lang="fr-CH" sz="1200" dirty="0"/>
            <a:t>Multi-</a:t>
          </a:r>
          <a:r>
            <a:rPr lang="fr-CH" sz="1200" dirty="0" err="1"/>
            <a:t>stakeholder</a:t>
          </a:r>
          <a:r>
            <a:rPr lang="fr-CH" sz="1200" dirty="0"/>
            <a:t> </a:t>
          </a:r>
          <a:r>
            <a:rPr lang="fr-CH" sz="1200" dirty="0" err="1"/>
            <a:t>process</a:t>
          </a:r>
          <a:endParaRPr lang="en-US" sz="1200" dirty="0"/>
        </a:p>
      </dgm:t>
    </dgm:pt>
    <dgm:pt modelId="{4E0ACEAD-08C6-4049-8D09-40816B0B7B33}" type="parTrans" cxnId="{29159981-8F57-4EE2-A299-858FFE05D824}">
      <dgm:prSet/>
      <dgm:spPr/>
      <dgm:t>
        <a:bodyPr/>
        <a:lstStyle/>
        <a:p>
          <a:endParaRPr lang="en-US"/>
        </a:p>
      </dgm:t>
    </dgm:pt>
    <dgm:pt modelId="{F439532F-356F-4CDE-B381-F1A0525FFEF2}" type="sibTrans" cxnId="{29159981-8F57-4EE2-A299-858FFE05D824}">
      <dgm:prSet/>
      <dgm:spPr>
        <a:solidFill>
          <a:srgbClr val="005295">
            <a:alpha val="50196"/>
          </a:srgbClr>
        </a:solidFill>
      </dgm:spPr>
      <dgm:t>
        <a:bodyPr/>
        <a:lstStyle/>
        <a:p>
          <a:endParaRPr lang="en-US"/>
        </a:p>
      </dgm:t>
    </dgm:pt>
    <dgm:pt modelId="{0A2F576B-232C-4A20-8387-CEE71DFF89D3}" type="pres">
      <dgm:prSet presAssocID="{92D108BA-3BA5-404D-9930-554D5E5B08DA}" presName="Name0" presStyleCnt="0">
        <dgm:presLayoutVars>
          <dgm:chMax val="1"/>
          <dgm:dir/>
          <dgm:animLvl val="ctr"/>
          <dgm:resizeHandles val="exact"/>
        </dgm:presLayoutVars>
      </dgm:prSet>
      <dgm:spPr/>
    </dgm:pt>
    <dgm:pt modelId="{90CD5361-1E5B-4F2D-A4CC-07C0595F649A}" type="pres">
      <dgm:prSet presAssocID="{2EDCD917-3430-4491-A6B9-B124CAF1C5C8}" presName="centerShape" presStyleLbl="node0" presStyleIdx="0" presStyleCnt="1"/>
      <dgm:spPr>
        <a:prstGeom prst="roundRect">
          <a:avLst/>
        </a:prstGeom>
      </dgm:spPr>
    </dgm:pt>
    <dgm:pt modelId="{0DBDD28E-352F-4DD2-85D4-FA3195D7D645}" type="pres">
      <dgm:prSet presAssocID="{CBD9711A-B112-4D3B-B1D4-A5179B5D06A1}" presName="node" presStyleLbl="node1" presStyleIdx="0" presStyleCnt="4" custScaleX="116979">
        <dgm:presLayoutVars>
          <dgm:bulletEnabled val="1"/>
        </dgm:presLayoutVars>
      </dgm:prSet>
      <dgm:spPr>
        <a:prstGeom prst="roundRect">
          <a:avLst/>
        </a:prstGeom>
      </dgm:spPr>
    </dgm:pt>
    <dgm:pt modelId="{0F0C769D-A4CD-446F-9B1F-9B47FEE79D45}" type="pres">
      <dgm:prSet presAssocID="{CBD9711A-B112-4D3B-B1D4-A5179B5D06A1}" presName="dummy" presStyleCnt="0"/>
      <dgm:spPr/>
    </dgm:pt>
    <dgm:pt modelId="{EE7AD230-A2A5-4134-8D04-022F419CF4C2}" type="pres">
      <dgm:prSet presAssocID="{F439532F-356F-4CDE-B381-F1A0525FFEF2}" presName="sibTrans" presStyleLbl="sibTrans2D1" presStyleIdx="0" presStyleCnt="4"/>
      <dgm:spPr/>
    </dgm:pt>
    <dgm:pt modelId="{B702E892-9C37-4116-BD80-EF1EE0B9581E}" type="pres">
      <dgm:prSet presAssocID="{53098B63-873C-4C2B-8BD3-B886B5A10E91}" presName="node" presStyleLbl="node1" presStyleIdx="1" presStyleCnt="4" custScaleX="116979">
        <dgm:presLayoutVars>
          <dgm:bulletEnabled val="1"/>
        </dgm:presLayoutVars>
      </dgm:prSet>
      <dgm:spPr>
        <a:prstGeom prst="roundRect">
          <a:avLst/>
        </a:prstGeom>
      </dgm:spPr>
    </dgm:pt>
    <dgm:pt modelId="{4D12D96D-8095-49B3-99F6-7E42E24FD3A3}" type="pres">
      <dgm:prSet presAssocID="{53098B63-873C-4C2B-8BD3-B886B5A10E91}" presName="dummy" presStyleCnt="0"/>
      <dgm:spPr/>
    </dgm:pt>
    <dgm:pt modelId="{B129A5B2-92E5-4DE3-A520-9D521E4FD3CE}" type="pres">
      <dgm:prSet presAssocID="{1C55F575-7EE3-4E18-8F1B-F04D74901514}" presName="sibTrans" presStyleLbl="sibTrans2D1" presStyleIdx="1" presStyleCnt="4"/>
      <dgm:spPr/>
    </dgm:pt>
    <dgm:pt modelId="{9E3D6814-D61A-4ABC-A049-6C50288B5080}" type="pres">
      <dgm:prSet presAssocID="{C58B189F-F4D2-4D8B-945B-A90CE51DDAF7}" presName="node" presStyleLbl="node1" presStyleIdx="2" presStyleCnt="4" custScaleX="116979">
        <dgm:presLayoutVars>
          <dgm:bulletEnabled val="1"/>
        </dgm:presLayoutVars>
      </dgm:prSet>
      <dgm:spPr>
        <a:prstGeom prst="roundRect">
          <a:avLst/>
        </a:prstGeom>
      </dgm:spPr>
    </dgm:pt>
    <dgm:pt modelId="{438C6361-E422-4F2F-8C6F-EC292725422E}" type="pres">
      <dgm:prSet presAssocID="{C58B189F-F4D2-4D8B-945B-A90CE51DDAF7}" presName="dummy" presStyleCnt="0"/>
      <dgm:spPr/>
    </dgm:pt>
    <dgm:pt modelId="{2F26468F-3B14-495F-81C8-A85FBAD25249}" type="pres">
      <dgm:prSet presAssocID="{93559428-7450-4840-A423-BDD74FF4EA6E}" presName="sibTrans" presStyleLbl="sibTrans2D1" presStyleIdx="2" presStyleCnt="4"/>
      <dgm:spPr/>
    </dgm:pt>
    <dgm:pt modelId="{0E490A9F-774B-4D37-826A-2D39EFC048F8}" type="pres">
      <dgm:prSet presAssocID="{8FF8F602-9E8C-4A38-B8EE-364A1A5C174D}" presName="node" presStyleLbl="node1" presStyleIdx="3" presStyleCnt="4" custScaleX="116979">
        <dgm:presLayoutVars>
          <dgm:bulletEnabled val="1"/>
        </dgm:presLayoutVars>
      </dgm:prSet>
      <dgm:spPr>
        <a:prstGeom prst="roundRect">
          <a:avLst/>
        </a:prstGeom>
      </dgm:spPr>
    </dgm:pt>
    <dgm:pt modelId="{55FA3276-76D3-4D5A-B882-ECFD8DE45414}" type="pres">
      <dgm:prSet presAssocID="{8FF8F602-9E8C-4A38-B8EE-364A1A5C174D}" presName="dummy" presStyleCnt="0"/>
      <dgm:spPr/>
    </dgm:pt>
    <dgm:pt modelId="{185FF592-B06B-4BE4-A3C8-58FCA998F65E}" type="pres">
      <dgm:prSet presAssocID="{AE05929C-3721-42B9-B378-86F4130C9D7A}" presName="sibTrans" presStyleLbl="sibTrans2D1" presStyleIdx="3" presStyleCnt="4"/>
      <dgm:spPr/>
    </dgm:pt>
  </dgm:ptLst>
  <dgm:cxnLst>
    <dgm:cxn modelId="{501B8533-3922-4D49-B336-5712DD8E346A}" type="presOf" srcId="{53098B63-873C-4C2B-8BD3-B886B5A10E91}" destId="{B702E892-9C37-4116-BD80-EF1EE0B9581E}" srcOrd="0" destOrd="0" presId="urn:microsoft.com/office/officeart/2005/8/layout/radial6"/>
    <dgm:cxn modelId="{440F4238-5D9B-49B7-8FF4-C41A3B45E5F9}" type="presOf" srcId="{2EDCD917-3430-4491-A6B9-B124CAF1C5C8}" destId="{90CD5361-1E5B-4F2D-A4CC-07C0595F649A}" srcOrd="0" destOrd="0" presId="urn:microsoft.com/office/officeart/2005/8/layout/radial6"/>
    <dgm:cxn modelId="{19F42947-D779-4CAB-8CFC-E7ECD2D81D25}" type="presOf" srcId="{F439532F-356F-4CDE-B381-F1A0525FFEF2}" destId="{EE7AD230-A2A5-4134-8D04-022F419CF4C2}" srcOrd="0" destOrd="0" presId="urn:microsoft.com/office/officeart/2005/8/layout/radial6"/>
    <dgm:cxn modelId="{8B4D0E50-D2A1-446E-9824-19B3F6D3BF20}" srcId="{92D108BA-3BA5-404D-9930-554D5E5B08DA}" destId="{2EDCD917-3430-4491-A6B9-B124CAF1C5C8}" srcOrd="0" destOrd="0" parTransId="{1F89B277-78BB-4DE1-BB5E-578ADE23AF6E}" sibTransId="{D13C8955-9C16-40F8-8A13-E066DFE1AB54}"/>
    <dgm:cxn modelId="{69BD0B54-A387-4E72-AF1F-8F4192EBC47A}" type="presOf" srcId="{C58B189F-F4D2-4D8B-945B-A90CE51DDAF7}" destId="{9E3D6814-D61A-4ABC-A049-6C50288B5080}" srcOrd="0" destOrd="0" presId="urn:microsoft.com/office/officeart/2005/8/layout/radial6"/>
    <dgm:cxn modelId="{29159981-8F57-4EE2-A299-858FFE05D824}" srcId="{2EDCD917-3430-4491-A6B9-B124CAF1C5C8}" destId="{CBD9711A-B112-4D3B-B1D4-A5179B5D06A1}" srcOrd="0" destOrd="0" parTransId="{4E0ACEAD-08C6-4049-8D09-40816B0B7B33}" sibTransId="{F439532F-356F-4CDE-B381-F1A0525FFEF2}"/>
    <dgm:cxn modelId="{61E9EA83-548E-467E-A15C-A871CF69511D}" type="presOf" srcId="{AE05929C-3721-42B9-B378-86F4130C9D7A}" destId="{185FF592-B06B-4BE4-A3C8-58FCA998F65E}" srcOrd="0" destOrd="0" presId="urn:microsoft.com/office/officeart/2005/8/layout/radial6"/>
    <dgm:cxn modelId="{59648899-64D7-4F6E-AF88-CF7573D4A5FE}" srcId="{2EDCD917-3430-4491-A6B9-B124CAF1C5C8}" destId="{C58B189F-F4D2-4D8B-945B-A90CE51DDAF7}" srcOrd="2" destOrd="0" parTransId="{BD126FFF-6939-472B-9153-27EF9915ACC6}" sibTransId="{93559428-7450-4840-A423-BDD74FF4EA6E}"/>
    <dgm:cxn modelId="{F71207C4-6725-4117-91F5-E41E6B55633D}" type="presOf" srcId="{1C55F575-7EE3-4E18-8F1B-F04D74901514}" destId="{B129A5B2-92E5-4DE3-A520-9D521E4FD3CE}" srcOrd="0" destOrd="0" presId="urn:microsoft.com/office/officeart/2005/8/layout/radial6"/>
    <dgm:cxn modelId="{F2EF11C9-952F-4988-A56F-D18AB414128C}" type="presOf" srcId="{CBD9711A-B112-4D3B-B1D4-A5179B5D06A1}" destId="{0DBDD28E-352F-4DD2-85D4-FA3195D7D645}" srcOrd="0" destOrd="0" presId="urn:microsoft.com/office/officeart/2005/8/layout/radial6"/>
    <dgm:cxn modelId="{2DDDB3CC-DD18-4144-87BF-7EA4EB956A4F}" type="presOf" srcId="{92D108BA-3BA5-404D-9930-554D5E5B08DA}" destId="{0A2F576B-232C-4A20-8387-CEE71DFF89D3}" srcOrd="0" destOrd="0" presId="urn:microsoft.com/office/officeart/2005/8/layout/radial6"/>
    <dgm:cxn modelId="{E508BED9-FC99-43EA-A1E9-B5DE6898EE27}" type="presOf" srcId="{93559428-7450-4840-A423-BDD74FF4EA6E}" destId="{2F26468F-3B14-495F-81C8-A85FBAD25249}" srcOrd="0" destOrd="0" presId="urn:microsoft.com/office/officeart/2005/8/layout/radial6"/>
    <dgm:cxn modelId="{A652DCEA-69F7-46F8-BFB7-CDAD551F500A}" srcId="{2EDCD917-3430-4491-A6B9-B124CAF1C5C8}" destId="{8FF8F602-9E8C-4A38-B8EE-364A1A5C174D}" srcOrd="3" destOrd="0" parTransId="{27C54E18-D7A7-497A-9C12-24932F46CED1}" sibTransId="{AE05929C-3721-42B9-B378-86F4130C9D7A}"/>
    <dgm:cxn modelId="{2790EAEB-CB01-4C1A-BB5D-E97502253A69}" srcId="{2EDCD917-3430-4491-A6B9-B124CAF1C5C8}" destId="{53098B63-873C-4C2B-8BD3-B886B5A10E91}" srcOrd="1" destOrd="0" parTransId="{9630639B-715B-452D-A382-65F76F53DCDC}" sibTransId="{1C55F575-7EE3-4E18-8F1B-F04D74901514}"/>
    <dgm:cxn modelId="{75A220EC-D77D-488D-8220-9D4EC89D09D0}" type="presOf" srcId="{8FF8F602-9E8C-4A38-B8EE-364A1A5C174D}" destId="{0E490A9F-774B-4D37-826A-2D39EFC048F8}" srcOrd="0" destOrd="0" presId="urn:microsoft.com/office/officeart/2005/8/layout/radial6"/>
    <dgm:cxn modelId="{46F6C98A-4123-4A05-AAE2-68024D873B66}" type="presParOf" srcId="{0A2F576B-232C-4A20-8387-CEE71DFF89D3}" destId="{90CD5361-1E5B-4F2D-A4CC-07C0595F649A}" srcOrd="0" destOrd="0" presId="urn:microsoft.com/office/officeart/2005/8/layout/radial6"/>
    <dgm:cxn modelId="{133686B6-A1E3-4CC7-9A5D-D6687244C8A5}" type="presParOf" srcId="{0A2F576B-232C-4A20-8387-CEE71DFF89D3}" destId="{0DBDD28E-352F-4DD2-85D4-FA3195D7D645}" srcOrd="1" destOrd="0" presId="urn:microsoft.com/office/officeart/2005/8/layout/radial6"/>
    <dgm:cxn modelId="{E14B00B8-9107-4BE7-BD24-050687DB6EA2}" type="presParOf" srcId="{0A2F576B-232C-4A20-8387-CEE71DFF89D3}" destId="{0F0C769D-A4CD-446F-9B1F-9B47FEE79D45}" srcOrd="2" destOrd="0" presId="urn:microsoft.com/office/officeart/2005/8/layout/radial6"/>
    <dgm:cxn modelId="{4968B7B9-1FE5-4CFF-A225-5A1AFDB9CAEA}" type="presParOf" srcId="{0A2F576B-232C-4A20-8387-CEE71DFF89D3}" destId="{EE7AD230-A2A5-4134-8D04-022F419CF4C2}" srcOrd="3" destOrd="0" presId="urn:microsoft.com/office/officeart/2005/8/layout/radial6"/>
    <dgm:cxn modelId="{A65C91AF-1F72-4232-981C-2E4A4457ED6C}" type="presParOf" srcId="{0A2F576B-232C-4A20-8387-CEE71DFF89D3}" destId="{B702E892-9C37-4116-BD80-EF1EE0B9581E}" srcOrd="4" destOrd="0" presId="urn:microsoft.com/office/officeart/2005/8/layout/radial6"/>
    <dgm:cxn modelId="{9F695DD0-B18E-4925-AA0A-62EEBDB4F5C5}" type="presParOf" srcId="{0A2F576B-232C-4A20-8387-CEE71DFF89D3}" destId="{4D12D96D-8095-49B3-99F6-7E42E24FD3A3}" srcOrd="5" destOrd="0" presId="urn:microsoft.com/office/officeart/2005/8/layout/radial6"/>
    <dgm:cxn modelId="{97551B52-4C59-4892-B85D-BB8D528DE401}" type="presParOf" srcId="{0A2F576B-232C-4A20-8387-CEE71DFF89D3}" destId="{B129A5B2-92E5-4DE3-A520-9D521E4FD3CE}" srcOrd="6" destOrd="0" presId="urn:microsoft.com/office/officeart/2005/8/layout/radial6"/>
    <dgm:cxn modelId="{922602C1-43B5-45D2-B6B3-EF08138739F6}" type="presParOf" srcId="{0A2F576B-232C-4A20-8387-CEE71DFF89D3}" destId="{9E3D6814-D61A-4ABC-A049-6C50288B5080}" srcOrd="7" destOrd="0" presId="urn:microsoft.com/office/officeart/2005/8/layout/radial6"/>
    <dgm:cxn modelId="{57B1D672-FB88-4063-B4AA-7FF3EC3EF865}" type="presParOf" srcId="{0A2F576B-232C-4A20-8387-CEE71DFF89D3}" destId="{438C6361-E422-4F2F-8C6F-EC292725422E}" srcOrd="8" destOrd="0" presId="urn:microsoft.com/office/officeart/2005/8/layout/radial6"/>
    <dgm:cxn modelId="{A9E7C39E-B906-44CD-A8DB-FF56E3D45C12}" type="presParOf" srcId="{0A2F576B-232C-4A20-8387-CEE71DFF89D3}" destId="{2F26468F-3B14-495F-81C8-A85FBAD25249}" srcOrd="9" destOrd="0" presId="urn:microsoft.com/office/officeart/2005/8/layout/radial6"/>
    <dgm:cxn modelId="{8042CBD2-E3AF-4639-9306-8CD52368DCC2}" type="presParOf" srcId="{0A2F576B-232C-4A20-8387-CEE71DFF89D3}" destId="{0E490A9F-774B-4D37-826A-2D39EFC048F8}" srcOrd="10" destOrd="0" presId="urn:microsoft.com/office/officeart/2005/8/layout/radial6"/>
    <dgm:cxn modelId="{DB2198C0-96BA-434D-9391-A85CA72878EF}" type="presParOf" srcId="{0A2F576B-232C-4A20-8387-CEE71DFF89D3}" destId="{55FA3276-76D3-4D5A-B882-ECFD8DE45414}" srcOrd="11" destOrd="0" presId="urn:microsoft.com/office/officeart/2005/8/layout/radial6"/>
    <dgm:cxn modelId="{5259404C-5282-4386-B064-1125DFDCF1E5}" type="presParOf" srcId="{0A2F576B-232C-4A20-8387-CEE71DFF89D3}" destId="{185FF592-B06B-4BE4-A3C8-58FCA998F65E}"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D108BA-3BA5-404D-9930-554D5E5B08D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EDCD917-3430-4491-A6B9-B124CAF1C5C8}">
      <dgm:prSet phldrT="[Text]"/>
      <dgm:spPr>
        <a:solidFill>
          <a:srgbClr val="7BC11B"/>
        </a:solidFill>
      </dgm:spPr>
      <dgm:t>
        <a:bodyPr/>
        <a:lstStyle/>
        <a:p>
          <a:r>
            <a:rPr lang="fr-CH" dirty="0"/>
            <a:t>International</a:t>
          </a:r>
        </a:p>
        <a:p>
          <a:r>
            <a:rPr lang="fr-CH" dirty="0"/>
            <a:t>Sustainability</a:t>
          </a:r>
        </a:p>
        <a:p>
          <a:r>
            <a:rPr lang="fr-CH" dirty="0"/>
            <a:t>Benchmarks</a:t>
          </a:r>
          <a:endParaRPr lang="en-US" dirty="0"/>
        </a:p>
      </dgm:t>
    </dgm:pt>
    <dgm:pt modelId="{1F89B277-78BB-4DE1-BB5E-578ADE23AF6E}" type="parTrans" cxnId="{8B4D0E50-D2A1-446E-9824-19B3F6D3BF20}">
      <dgm:prSet/>
      <dgm:spPr/>
      <dgm:t>
        <a:bodyPr/>
        <a:lstStyle/>
        <a:p>
          <a:endParaRPr lang="en-US"/>
        </a:p>
      </dgm:t>
    </dgm:pt>
    <dgm:pt modelId="{D13C8955-9C16-40F8-8A13-E066DFE1AB54}" type="sibTrans" cxnId="{8B4D0E50-D2A1-446E-9824-19B3F6D3BF20}">
      <dgm:prSet/>
      <dgm:spPr/>
      <dgm:t>
        <a:bodyPr/>
        <a:lstStyle/>
        <a:p>
          <a:endParaRPr lang="en-US"/>
        </a:p>
      </dgm:t>
    </dgm:pt>
    <dgm:pt modelId="{48986603-40F6-4B41-9B6C-CD9708E50DA1}">
      <dgm:prSet phldrT="[Text]" custT="1"/>
      <dgm:spPr>
        <a:solidFill>
          <a:srgbClr val="7BC11B"/>
        </a:solidFill>
      </dgm:spPr>
      <dgm:t>
        <a:bodyPr/>
        <a:lstStyle/>
        <a:p>
          <a:r>
            <a:rPr lang="fr-CH" sz="1200" dirty="0"/>
            <a:t>Global public consultation</a:t>
          </a:r>
          <a:endParaRPr lang="en-US" sz="1200" dirty="0"/>
        </a:p>
      </dgm:t>
    </dgm:pt>
    <dgm:pt modelId="{6368EC79-3B5C-4820-A7D9-D1FE4D97D0EC}" type="parTrans" cxnId="{BF97804D-C5C2-4EC2-8980-44E92296B94B}">
      <dgm:prSet/>
      <dgm:spPr/>
      <dgm:t>
        <a:bodyPr/>
        <a:lstStyle/>
        <a:p>
          <a:endParaRPr lang="en-US"/>
        </a:p>
      </dgm:t>
    </dgm:pt>
    <dgm:pt modelId="{C1CD120F-AFBF-4331-AAAB-F59FE8ABB377}" type="sibTrans" cxnId="{BF97804D-C5C2-4EC2-8980-44E92296B94B}">
      <dgm:prSet/>
      <dgm:spPr>
        <a:solidFill>
          <a:srgbClr val="7BC11B">
            <a:alpha val="50196"/>
          </a:srgbClr>
        </a:solidFill>
      </dgm:spPr>
      <dgm:t>
        <a:bodyPr/>
        <a:lstStyle/>
        <a:p>
          <a:endParaRPr lang="en-US"/>
        </a:p>
      </dgm:t>
    </dgm:pt>
    <dgm:pt modelId="{DB4EB881-4CDE-4846-A7AC-F8D4456D7005}">
      <dgm:prSet phldrT="[Text]" custT="1"/>
      <dgm:spPr>
        <a:solidFill>
          <a:srgbClr val="7BC11B"/>
        </a:solidFill>
      </dgm:spPr>
      <dgm:t>
        <a:bodyPr/>
        <a:lstStyle/>
        <a:p>
          <a:r>
            <a:rPr lang="fr-CH" sz="1200" dirty="0"/>
            <a:t>Independent </a:t>
          </a:r>
          <a:r>
            <a:rPr lang="fr-CH" sz="1200" dirty="0" err="1"/>
            <a:t>assessment</a:t>
          </a:r>
          <a:endParaRPr lang="en-US" sz="1200" dirty="0"/>
        </a:p>
      </dgm:t>
    </dgm:pt>
    <dgm:pt modelId="{3A99D59A-FC33-414F-B8B4-D6FA463A046D}" type="parTrans" cxnId="{A240256B-2E58-4BFD-A66D-53F8582A8CFD}">
      <dgm:prSet/>
      <dgm:spPr/>
      <dgm:t>
        <a:bodyPr/>
        <a:lstStyle/>
        <a:p>
          <a:endParaRPr lang="en-US"/>
        </a:p>
      </dgm:t>
    </dgm:pt>
    <dgm:pt modelId="{D0C99E9B-5947-4F73-8D71-7D27EC5F81B3}" type="sibTrans" cxnId="{A240256B-2E58-4BFD-A66D-53F8582A8CFD}">
      <dgm:prSet/>
      <dgm:spPr>
        <a:solidFill>
          <a:srgbClr val="7BC11B">
            <a:alpha val="50196"/>
          </a:srgbClr>
        </a:solidFill>
      </dgm:spPr>
      <dgm:t>
        <a:bodyPr/>
        <a:lstStyle/>
        <a:p>
          <a:endParaRPr lang="en-US"/>
        </a:p>
      </dgm:t>
    </dgm:pt>
    <dgm:pt modelId="{F9DA31A4-9620-4265-9602-BB6B198DDB34}">
      <dgm:prSet phldrT="[Text]" custT="1"/>
      <dgm:spPr>
        <a:solidFill>
          <a:srgbClr val="7BC11B"/>
        </a:solidFill>
      </dgm:spPr>
      <dgm:t>
        <a:bodyPr/>
        <a:lstStyle/>
        <a:p>
          <a:r>
            <a:rPr lang="fr-CH" sz="1200" dirty="0"/>
            <a:t>Panel of Experts</a:t>
          </a:r>
          <a:endParaRPr lang="en-US" sz="1200" dirty="0"/>
        </a:p>
      </dgm:t>
    </dgm:pt>
    <dgm:pt modelId="{391AA37C-5801-40D1-BD41-DA51934AB9EF}" type="parTrans" cxnId="{CA3D071D-501F-455E-A963-60D15A66974C}">
      <dgm:prSet/>
      <dgm:spPr/>
      <dgm:t>
        <a:bodyPr/>
        <a:lstStyle/>
        <a:p>
          <a:endParaRPr lang="en-US"/>
        </a:p>
      </dgm:t>
    </dgm:pt>
    <dgm:pt modelId="{A9A57129-3BD1-4BE8-BF26-1003ACDC0449}" type="sibTrans" cxnId="{CA3D071D-501F-455E-A963-60D15A66974C}">
      <dgm:prSet/>
      <dgm:spPr>
        <a:solidFill>
          <a:srgbClr val="7BC11B">
            <a:alpha val="50196"/>
          </a:srgbClr>
        </a:solidFill>
      </dgm:spPr>
      <dgm:t>
        <a:bodyPr/>
        <a:lstStyle/>
        <a:p>
          <a:endParaRPr lang="en-US"/>
        </a:p>
      </dgm:t>
    </dgm:pt>
    <dgm:pt modelId="{3D8283A0-FC5C-4871-A356-DE9AF5536FB8}">
      <dgm:prSet phldrT="[Text]" custT="1"/>
      <dgm:spPr>
        <a:solidFill>
          <a:srgbClr val="7BC11B"/>
        </a:solidFill>
      </dgm:spPr>
      <dgm:t>
        <a:bodyPr/>
        <a:lstStyle/>
        <a:p>
          <a:r>
            <a:rPr lang="fr-CH" sz="1200" dirty="0" err="1"/>
            <a:t>Board</a:t>
          </a:r>
          <a:r>
            <a:rPr lang="fr-CH" sz="1200" dirty="0"/>
            <a:t> </a:t>
          </a:r>
          <a:r>
            <a:rPr lang="fr-CH" sz="1200" dirty="0" err="1"/>
            <a:t>recommend</a:t>
          </a:r>
          <a:r>
            <a:rPr lang="fr-CH" sz="1200" dirty="0"/>
            <a:t>-</a:t>
          </a:r>
          <a:r>
            <a:rPr lang="fr-CH" sz="1200" dirty="0" err="1"/>
            <a:t>ation</a:t>
          </a:r>
          <a:endParaRPr lang="en-US" sz="1200" dirty="0"/>
        </a:p>
      </dgm:t>
    </dgm:pt>
    <dgm:pt modelId="{BA775972-E1B0-4D51-BE8C-47AAC1FBC4AF}" type="parTrans" cxnId="{5D29E23A-0833-4A25-A922-A8BFC22DBA0D}">
      <dgm:prSet/>
      <dgm:spPr/>
      <dgm:t>
        <a:bodyPr/>
        <a:lstStyle/>
        <a:p>
          <a:endParaRPr lang="en-GB"/>
        </a:p>
      </dgm:t>
    </dgm:pt>
    <dgm:pt modelId="{3D459143-9B08-469A-AF4C-114626DB553F}" type="sibTrans" cxnId="{5D29E23A-0833-4A25-A922-A8BFC22DBA0D}">
      <dgm:prSet/>
      <dgm:spPr>
        <a:solidFill>
          <a:srgbClr val="5B912F">
            <a:alpha val="50196"/>
          </a:srgbClr>
        </a:solidFill>
      </dgm:spPr>
      <dgm:t>
        <a:bodyPr/>
        <a:lstStyle/>
        <a:p>
          <a:endParaRPr lang="en-GB"/>
        </a:p>
      </dgm:t>
    </dgm:pt>
    <dgm:pt modelId="{0A2F576B-232C-4A20-8387-CEE71DFF89D3}" type="pres">
      <dgm:prSet presAssocID="{92D108BA-3BA5-404D-9930-554D5E5B08DA}" presName="Name0" presStyleCnt="0">
        <dgm:presLayoutVars>
          <dgm:chMax val="1"/>
          <dgm:dir/>
          <dgm:animLvl val="ctr"/>
          <dgm:resizeHandles val="exact"/>
        </dgm:presLayoutVars>
      </dgm:prSet>
      <dgm:spPr/>
    </dgm:pt>
    <dgm:pt modelId="{90CD5361-1E5B-4F2D-A4CC-07C0595F649A}" type="pres">
      <dgm:prSet presAssocID="{2EDCD917-3430-4491-A6B9-B124CAF1C5C8}" presName="centerShape" presStyleLbl="node0" presStyleIdx="0" presStyleCnt="1"/>
      <dgm:spPr>
        <a:prstGeom prst="roundRect">
          <a:avLst/>
        </a:prstGeom>
      </dgm:spPr>
    </dgm:pt>
    <dgm:pt modelId="{B95447F0-7D94-4BD5-8337-2C467E36C894}" type="pres">
      <dgm:prSet presAssocID="{F9DA31A4-9620-4265-9602-BB6B198DDB34}" presName="node" presStyleLbl="node1" presStyleIdx="0" presStyleCnt="4" custScaleX="116980">
        <dgm:presLayoutVars>
          <dgm:bulletEnabled val="1"/>
        </dgm:presLayoutVars>
      </dgm:prSet>
      <dgm:spPr>
        <a:prstGeom prst="roundRect">
          <a:avLst/>
        </a:prstGeom>
      </dgm:spPr>
    </dgm:pt>
    <dgm:pt modelId="{8F0C1CF8-BA17-477A-85AB-07F63CF7DAE7}" type="pres">
      <dgm:prSet presAssocID="{F9DA31A4-9620-4265-9602-BB6B198DDB34}" presName="dummy" presStyleCnt="0"/>
      <dgm:spPr/>
    </dgm:pt>
    <dgm:pt modelId="{63CB8B7D-DC72-42D9-A0CF-3CF03CBB042D}" type="pres">
      <dgm:prSet presAssocID="{A9A57129-3BD1-4BE8-BF26-1003ACDC0449}" presName="sibTrans" presStyleLbl="sibTrans2D1" presStyleIdx="0" presStyleCnt="4"/>
      <dgm:spPr/>
    </dgm:pt>
    <dgm:pt modelId="{0DBCFAF0-88E9-47B1-AC9D-3972D250FD66}" type="pres">
      <dgm:prSet presAssocID="{3D8283A0-FC5C-4871-A356-DE9AF5536FB8}" presName="node" presStyleLbl="node1" presStyleIdx="1" presStyleCnt="4" custScaleX="124348" custScaleY="119813">
        <dgm:presLayoutVars>
          <dgm:bulletEnabled val="1"/>
        </dgm:presLayoutVars>
      </dgm:prSet>
      <dgm:spPr>
        <a:prstGeom prst="roundRect">
          <a:avLst/>
        </a:prstGeom>
      </dgm:spPr>
    </dgm:pt>
    <dgm:pt modelId="{66A6B9F3-DFE5-47DF-95D4-B15D476746E7}" type="pres">
      <dgm:prSet presAssocID="{3D8283A0-FC5C-4871-A356-DE9AF5536FB8}" presName="dummy" presStyleCnt="0"/>
      <dgm:spPr/>
    </dgm:pt>
    <dgm:pt modelId="{1B7D69CF-AE8F-4022-A7AD-D5EFE9A9AC10}" type="pres">
      <dgm:prSet presAssocID="{3D459143-9B08-469A-AF4C-114626DB553F}" presName="sibTrans" presStyleLbl="sibTrans2D1" presStyleIdx="1" presStyleCnt="4"/>
      <dgm:spPr/>
    </dgm:pt>
    <dgm:pt modelId="{B5A084ED-1224-4A13-A60F-452E213AA18C}" type="pres">
      <dgm:prSet presAssocID="{DB4EB881-4CDE-4846-A7AC-F8D4456D7005}" presName="node" presStyleLbl="node1" presStyleIdx="2" presStyleCnt="4" custScaleX="116980">
        <dgm:presLayoutVars>
          <dgm:bulletEnabled val="1"/>
        </dgm:presLayoutVars>
      </dgm:prSet>
      <dgm:spPr>
        <a:prstGeom prst="roundRect">
          <a:avLst/>
        </a:prstGeom>
      </dgm:spPr>
    </dgm:pt>
    <dgm:pt modelId="{4576C496-B2ED-4A58-B76F-B09E7EADD976}" type="pres">
      <dgm:prSet presAssocID="{DB4EB881-4CDE-4846-A7AC-F8D4456D7005}" presName="dummy" presStyleCnt="0"/>
      <dgm:spPr/>
    </dgm:pt>
    <dgm:pt modelId="{815D1F86-FCE4-4BED-A9D5-64D8B99899BC}" type="pres">
      <dgm:prSet presAssocID="{D0C99E9B-5947-4F73-8D71-7D27EC5F81B3}" presName="sibTrans" presStyleLbl="sibTrans2D1" presStyleIdx="2" presStyleCnt="4"/>
      <dgm:spPr/>
    </dgm:pt>
    <dgm:pt modelId="{08E48FA6-BAD1-4FD0-B5D0-3E3046CC7E20}" type="pres">
      <dgm:prSet presAssocID="{48986603-40F6-4B41-9B6C-CD9708E50DA1}" presName="node" presStyleLbl="node1" presStyleIdx="3" presStyleCnt="4" custScaleX="116980">
        <dgm:presLayoutVars>
          <dgm:bulletEnabled val="1"/>
        </dgm:presLayoutVars>
      </dgm:prSet>
      <dgm:spPr>
        <a:prstGeom prst="roundRect">
          <a:avLst/>
        </a:prstGeom>
      </dgm:spPr>
    </dgm:pt>
    <dgm:pt modelId="{DA774894-3060-4841-866D-8CF3D4FB2406}" type="pres">
      <dgm:prSet presAssocID="{48986603-40F6-4B41-9B6C-CD9708E50DA1}" presName="dummy" presStyleCnt="0"/>
      <dgm:spPr/>
    </dgm:pt>
    <dgm:pt modelId="{0CE164B9-C133-46BC-AB15-C2458A91CC62}" type="pres">
      <dgm:prSet presAssocID="{C1CD120F-AFBF-4331-AAAB-F59FE8ABB377}" presName="sibTrans" presStyleLbl="sibTrans2D1" presStyleIdx="3" presStyleCnt="4"/>
      <dgm:spPr/>
    </dgm:pt>
  </dgm:ptLst>
  <dgm:cxnLst>
    <dgm:cxn modelId="{8A406C12-1051-435E-A191-73B1CE9AD15E}" type="presOf" srcId="{F9DA31A4-9620-4265-9602-BB6B198DDB34}" destId="{B95447F0-7D94-4BD5-8337-2C467E36C894}" srcOrd="0" destOrd="0" presId="urn:microsoft.com/office/officeart/2005/8/layout/radial6"/>
    <dgm:cxn modelId="{10620F1A-FBD5-4473-B1F7-CC6CB2BC920F}" type="presOf" srcId="{DB4EB881-4CDE-4846-A7AC-F8D4456D7005}" destId="{B5A084ED-1224-4A13-A60F-452E213AA18C}" srcOrd="0" destOrd="0" presId="urn:microsoft.com/office/officeart/2005/8/layout/radial6"/>
    <dgm:cxn modelId="{CA3D071D-501F-455E-A963-60D15A66974C}" srcId="{2EDCD917-3430-4491-A6B9-B124CAF1C5C8}" destId="{F9DA31A4-9620-4265-9602-BB6B198DDB34}" srcOrd="0" destOrd="0" parTransId="{391AA37C-5801-40D1-BD41-DA51934AB9EF}" sibTransId="{A9A57129-3BD1-4BE8-BF26-1003ACDC0449}"/>
    <dgm:cxn modelId="{16F7A22C-E3F9-452B-9887-F9FE8E217DF2}" type="presOf" srcId="{C1CD120F-AFBF-4331-AAAB-F59FE8ABB377}" destId="{0CE164B9-C133-46BC-AB15-C2458A91CC62}" srcOrd="0" destOrd="0" presId="urn:microsoft.com/office/officeart/2005/8/layout/radial6"/>
    <dgm:cxn modelId="{5D29E23A-0833-4A25-A922-A8BFC22DBA0D}" srcId="{2EDCD917-3430-4491-A6B9-B124CAF1C5C8}" destId="{3D8283A0-FC5C-4871-A356-DE9AF5536FB8}" srcOrd="1" destOrd="0" parTransId="{BA775972-E1B0-4D51-BE8C-47AAC1FBC4AF}" sibTransId="{3D459143-9B08-469A-AF4C-114626DB553F}"/>
    <dgm:cxn modelId="{87DD3364-8D03-4C52-9335-A28A7CDA8E77}" type="presOf" srcId="{92D108BA-3BA5-404D-9930-554D5E5B08DA}" destId="{0A2F576B-232C-4A20-8387-CEE71DFF89D3}" srcOrd="0" destOrd="0" presId="urn:microsoft.com/office/officeart/2005/8/layout/radial6"/>
    <dgm:cxn modelId="{28794744-5845-403C-90C9-A6F973E5FBE4}" type="presOf" srcId="{D0C99E9B-5947-4F73-8D71-7D27EC5F81B3}" destId="{815D1F86-FCE4-4BED-A9D5-64D8B99899BC}" srcOrd="0" destOrd="0" presId="urn:microsoft.com/office/officeart/2005/8/layout/radial6"/>
    <dgm:cxn modelId="{A240256B-2E58-4BFD-A66D-53F8582A8CFD}" srcId="{2EDCD917-3430-4491-A6B9-B124CAF1C5C8}" destId="{DB4EB881-4CDE-4846-A7AC-F8D4456D7005}" srcOrd="2" destOrd="0" parTransId="{3A99D59A-FC33-414F-B8B4-D6FA463A046D}" sibTransId="{D0C99E9B-5947-4F73-8D71-7D27EC5F81B3}"/>
    <dgm:cxn modelId="{A6F1BC4B-CDD5-4104-A3C5-FB8F23535C95}" type="presOf" srcId="{3D459143-9B08-469A-AF4C-114626DB553F}" destId="{1B7D69CF-AE8F-4022-A7AD-D5EFE9A9AC10}" srcOrd="0" destOrd="0" presId="urn:microsoft.com/office/officeart/2005/8/layout/radial6"/>
    <dgm:cxn modelId="{443F0F6D-4105-498E-B6B4-2F19A2759295}" type="presOf" srcId="{48986603-40F6-4B41-9B6C-CD9708E50DA1}" destId="{08E48FA6-BAD1-4FD0-B5D0-3E3046CC7E20}" srcOrd="0" destOrd="0" presId="urn:microsoft.com/office/officeart/2005/8/layout/radial6"/>
    <dgm:cxn modelId="{BF97804D-C5C2-4EC2-8980-44E92296B94B}" srcId="{2EDCD917-3430-4491-A6B9-B124CAF1C5C8}" destId="{48986603-40F6-4B41-9B6C-CD9708E50DA1}" srcOrd="3" destOrd="0" parTransId="{6368EC79-3B5C-4820-A7D9-D1FE4D97D0EC}" sibTransId="{C1CD120F-AFBF-4331-AAAB-F59FE8ABB377}"/>
    <dgm:cxn modelId="{EE15554E-1437-4A41-8B3A-B74CE4F5AE23}" type="presOf" srcId="{2EDCD917-3430-4491-A6B9-B124CAF1C5C8}" destId="{90CD5361-1E5B-4F2D-A4CC-07C0595F649A}" srcOrd="0" destOrd="0" presId="urn:microsoft.com/office/officeart/2005/8/layout/radial6"/>
    <dgm:cxn modelId="{8B4D0E50-D2A1-446E-9824-19B3F6D3BF20}" srcId="{92D108BA-3BA5-404D-9930-554D5E5B08DA}" destId="{2EDCD917-3430-4491-A6B9-B124CAF1C5C8}" srcOrd="0" destOrd="0" parTransId="{1F89B277-78BB-4DE1-BB5E-578ADE23AF6E}" sibTransId="{D13C8955-9C16-40F8-8A13-E066DFE1AB54}"/>
    <dgm:cxn modelId="{B1916CB5-6859-47B3-B217-7EADC197F678}" type="presOf" srcId="{A9A57129-3BD1-4BE8-BF26-1003ACDC0449}" destId="{63CB8B7D-DC72-42D9-A0CF-3CF03CBB042D}" srcOrd="0" destOrd="0" presId="urn:microsoft.com/office/officeart/2005/8/layout/radial6"/>
    <dgm:cxn modelId="{3CDF20DC-7ABF-46F8-B9CD-5DFA49135FD6}" type="presOf" srcId="{3D8283A0-FC5C-4871-A356-DE9AF5536FB8}" destId="{0DBCFAF0-88E9-47B1-AC9D-3972D250FD66}" srcOrd="0" destOrd="0" presId="urn:microsoft.com/office/officeart/2005/8/layout/radial6"/>
    <dgm:cxn modelId="{6E4501B4-562C-4D6E-B6DD-A30E1BFEEB06}" type="presParOf" srcId="{0A2F576B-232C-4A20-8387-CEE71DFF89D3}" destId="{90CD5361-1E5B-4F2D-A4CC-07C0595F649A}" srcOrd="0" destOrd="0" presId="urn:microsoft.com/office/officeart/2005/8/layout/radial6"/>
    <dgm:cxn modelId="{E6472042-1D2A-43BC-B935-5B636DC2B2DC}" type="presParOf" srcId="{0A2F576B-232C-4A20-8387-CEE71DFF89D3}" destId="{B95447F0-7D94-4BD5-8337-2C467E36C894}" srcOrd="1" destOrd="0" presId="urn:microsoft.com/office/officeart/2005/8/layout/radial6"/>
    <dgm:cxn modelId="{C13244C0-7DEA-47B8-898B-A370E197F4C9}" type="presParOf" srcId="{0A2F576B-232C-4A20-8387-CEE71DFF89D3}" destId="{8F0C1CF8-BA17-477A-85AB-07F63CF7DAE7}" srcOrd="2" destOrd="0" presId="urn:microsoft.com/office/officeart/2005/8/layout/radial6"/>
    <dgm:cxn modelId="{D08FC6C0-6B18-4A30-9BC4-6D38F965D8D8}" type="presParOf" srcId="{0A2F576B-232C-4A20-8387-CEE71DFF89D3}" destId="{63CB8B7D-DC72-42D9-A0CF-3CF03CBB042D}" srcOrd="3" destOrd="0" presId="urn:microsoft.com/office/officeart/2005/8/layout/radial6"/>
    <dgm:cxn modelId="{249A6A63-ED31-43AC-B25C-3B04E5AF3DE9}" type="presParOf" srcId="{0A2F576B-232C-4A20-8387-CEE71DFF89D3}" destId="{0DBCFAF0-88E9-47B1-AC9D-3972D250FD66}" srcOrd="4" destOrd="0" presId="urn:microsoft.com/office/officeart/2005/8/layout/radial6"/>
    <dgm:cxn modelId="{8DDF38CB-0616-4A8B-B355-FA5AA5255273}" type="presParOf" srcId="{0A2F576B-232C-4A20-8387-CEE71DFF89D3}" destId="{66A6B9F3-DFE5-47DF-95D4-B15D476746E7}" srcOrd="5" destOrd="0" presId="urn:microsoft.com/office/officeart/2005/8/layout/radial6"/>
    <dgm:cxn modelId="{E2CFA2D5-84E2-49DA-9B96-BC3EB4F37551}" type="presParOf" srcId="{0A2F576B-232C-4A20-8387-CEE71DFF89D3}" destId="{1B7D69CF-AE8F-4022-A7AD-D5EFE9A9AC10}" srcOrd="6" destOrd="0" presId="urn:microsoft.com/office/officeart/2005/8/layout/radial6"/>
    <dgm:cxn modelId="{EE1B0002-2465-4926-AC97-42176D05922D}" type="presParOf" srcId="{0A2F576B-232C-4A20-8387-CEE71DFF89D3}" destId="{B5A084ED-1224-4A13-A60F-452E213AA18C}" srcOrd="7" destOrd="0" presId="urn:microsoft.com/office/officeart/2005/8/layout/radial6"/>
    <dgm:cxn modelId="{74F6E29B-6B64-40CF-9C0D-DCC9665C019C}" type="presParOf" srcId="{0A2F576B-232C-4A20-8387-CEE71DFF89D3}" destId="{4576C496-B2ED-4A58-B76F-B09E7EADD976}" srcOrd="8" destOrd="0" presId="urn:microsoft.com/office/officeart/2005/8/layout/radial6"/>
    <dgm:cxn modelId="{EFE884AF-4D71-4E9F-9EBE-FB8467E1E352}" type="presParOf" srcId="{0A2F576B-232C-4A20-8387-CEE71DFF89D3}" destId="{815D1F86-FCE4-4BED-A9D5-64D8B99899BC}" srcOrd="9" destOrd="0" presId="urn:microsoft.com/office/officeart/2005/8/layout/radial6"/>
    <dgm:cxn modelId="{72830AD2-827F-4614-9123-B2132D2A8F56}" type="presParOf" srcId="{0A2F576B-232C-4A20-8387-CEE71DFF89D3}" destId="{08E48FA6-BAD1-4FD0-B5D0-3E3046CC7E20}" srcOrd="10" destOrd="0" presId="urn:microsoft.com/office/officeart/2005/8/layout/radial6"/>
    <dgm:cxn modelId="{1E8659E1-D76F-42A4-A2FD-333E7C671376}" type="presParOf" srcId="{0A2F576B-232C-4A20-8387-CEE71DFF89D3}" destId="{DA774894-3060-4841-866D-8CF3D4FB2406}" srcOrd="11" destOrd="0" presId="urn:microsoft.com/office/officeart/2005/8/layout/radial6"/>
    <dgm:cxn modelId="{62BE20A9-8B43-4F68-8D0E-CBF95F88B148}" type="presParOf" srcId="{0A2F576B-232C-4A20-8387-CEE71DFF89D3}" destId="{0CE164B9-C133-46BC-AB15-C2458A91CC62}"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792C4-46DD-4503-86A6-E0142B2FDA33}">
      <dsp:nvSpPr>
        <dsp:cNvPr id="0" name=""/>
        <dsp:cNvSpPr/>
      </dsp:nvSpPr>
      <dsp:spPr>
        <a:xfrm>
          <a:off x="0" y="601747"/>
          <a:ext cx="2107637" cy="709391"/>
        </a:xfrm>
        <a:prstGeom prst="rect">
          <a:avLst/>
        </a:prstGeom>
        <a:solidFill>
          <a:srgbClr val="92D050"/>
        </a:solidFill>
        <a:ln w="25400" cap="flat" cmpd="sng" algn="ctr">
          <a:solidFill>
            <a:srgbClr val="649B2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CA" sz="1600" b="1" kern="1200" dirty="0"/>
            <a:t>Standard Setting</a:t>
          </a:r>
        </a:p>
      </dsp:txBody>
      <dsp:txXfrm>
        <a:off x="0" y="601747"/>
        <a:ext cx="2107637" cy="709391"/>
      </dsp:txXfrm>
    </dsp:sp>
    <dsp:sp modelId="{791EC4A7-6249-4A9F-95A4-9C3E3BAB97DB}">
      <dsp:nvSpPr>
        <dsp:cNvPr id="0" name=""/>
        <dsp:cNvSpPr/>
      </dsp:nvSpPr>
      <dsp:spPr>
        <a:xfrm>
          <a:off x="1" y="1294957"/>
          <a:ext cx="2107637" cy="2944012"/>
        </a:xfrm>
        <a:prstGeom prst="rect">
          <a:avLst/>
        </a:prstGeom>
        <a:noFill/>
        <a:ln w="25400" cap="flat" cmpd="sng" algn="ctr">
          <a:solidFill>
            <a:srgbClr val="92D05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CA" sz="1600" kern="1200" dirty="0"/>
            <a:t>Standard Setting Procedures</a:t>
          </a:r>
        </a:p>
        <a:p>
          <a:pPr marL="171450" lvl="1" indent="-171450" algn="l" defTabSz="711200">
            <a:lnSpc>
              <a:spcPct val="90000"/>
            </a:lnSpc>
            <a:spcBef>
              <a:spcPct val="0"/>
            </a:spcBef>
            <a:spcAft>
              <a:spcPct val="15000"/>
            </a:spcAft>
            <a:buChar char="•"/>
          </a:pPr>
          <a:endParaRPr lang="en-CA" sz="1600" kern="1200" dirty="0"/>
        </a:p>
        <a:p>
          <a:pPr marL="171450" lvl="1" indent="-171450" algn="l" defTabSz="711200">
            <a:lnSpc>
              <a:spcPct val="90000"/>
            </a:lnSpc>
            <a:spcBef>
              <a:spcPct val="0"/>
            </a:spcBef>
            <a:spcAft>
              <a:spcPct val="15000"/>
            </a:spcAft>
            <a:buChar char="•"/>
          </a:pPr>
          <a:r>
            <a:rPr lang="en-CA" sz="1600" kern="1200" dirty="0"/>
            <a:t>Forest Management Standards</a:t>
          </a:r>
        </a:p>
        <a:p>
          <a:pPr marL="171450" lvl="1" indent="-171450" algn="l" defTabSz="711200">
            <a:lnSpc>
              <a:spcPct val="90000"/>
            </a:lnSpc>
            <a:spcBef>
              <a:spcPct val="0"/>
            </a:spcBef>
            <a:spcAft>
              <a:spcPct val="15000"/>
            </a:spcAft>
            <a:buChar char="•"/>
          </a:pPr>
          <a:endParaRPr lang="en-CA" sz="1600" kern="1200" dirty="0"/>
        </a:p>
        <a:p>
          <a:pPr marL="171450" lvl="1" indent="-171450" algn="l" defTabSz="711200">
            <a:lnSpc>
              <a:spcPct val="90000"/>
            </a:lnSpc>
            <a:spcBef>
              <a:spcPct val="0"/>
            </a:spcBef>
            <a:spcAft>
              <a:spcPct val="15000"/>
            </a:spcAft>
            <a:buChar char="•"/>
          </a:pPr>
          <a:r>
            <a:rPr lang="en-CA" sz="1600" kern="1200" dirty="0"/>
            <a:t>Chain of Custody Standard</a:t>
          </a:r>
        </a:p>
        <a:p>
          <a:pPr marL="171450" lvl="1" indent="-171450" algn="l" defTabSz="711200">
            <a:lnSpc>
              <a:spcPct val="90000"/>
            </a:lnSpc>
            <a:spcBef>
              <a:spcPct val="0"/>
            </a:spcBef>
            <a:spcAft>
              <a:spcPct val="15000"/>
            </a:spcAft>
            <a:buChar char="•"/>
          </a:pPr>
          <a:endParaRPr lang="en-CA" sz="1600" kern="1200" dirty="0"/>
        </a:p>
        <a:p>
          <a:pPr marL="171450" lvl="1" indent="-171450" algn="l" defTabSz="711200">
            <a:lnSpc>
              <a:spcPct val="90000"/>
            </a:lnSpc>
            <a:spcBef>
              <a:spcPct val="0"/>
            </a:spcBef>
            <a:spcAft>
              <a:spcPct val="15000"/>
            </a:spcAft>
            <a:buChar char="•"/>
          </a:pPr>
          <a:endParaRPr lang="en-CA" sz="1600" kern="1200" dirty="0"/>
        </a:p>
      </dsp:txBody>
      <dsp:txXfrm>
        <a:off x="1" y="1294957"/>
        <a:ext cx="2107637" cy="2944012"/>
      </dsp:txXfrm>
    </dsp:sp>
    <dsp:sp modelId="{076065C7-1252-49D7-A170-FA08FDFD8A95}">
      <dsp:nvSpPr>
        <dsp:cNvPr id="0" name=""/>
        <dsp:cNvSpPr/>
      </dsp:nvSpPr>
      <dsp:spPr>
        <a:xfrm>
          <a:off x="2355925" y="585566"/>
          <a:ext cx="2157826" cy="709391"/>
        </a:xfrm>
        <a:prstGeom prst="rect">
          <a:avLst/>
        </a:prstGeom>
        <a:solidFill>
          <a:srgbClr val="92D050"/>
        </a:solidFill>
        <a:ln w="25400" cap="flat" cmpd="sng" algn="ctr">
          <a:solidFill>
            <a:srgbClr val="649B2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CA" sz="1600" b="1" kern="1200" dirty="0"/>
            <a:t>Implementation Procedures</a:t>
          </a:r>
        </a:p>
      </dsp:txBody>
      <dsp:txXfrm>
        <a:off x="2355925" y="585566"/>
        <a:ext cx="2157826" cy="709391"/>
      </dsp:txXfrm>
    </dsp:sp>
    <dsp:sp modelId="{4D5B9AA1-8588-48FA-B363-997D2B332EC3}">
      <dsp:nvSpPr>
        <dsp:cNvPr id="0" name=""/>
        <dsp:cNvSpPr/>
      </dsp:nvSpPr>
      <dsp:spPr>
        <a:xfrm>
          <a:off x="2355925" y="1294957"/>
          <a:ext cx="2157826" cy="2944012"/>
        </a:xfrm>
        <a:prstGeom prst="rect">
          <a:avLst/>
        </a:prstGeom>
        <a:noFill/>
        <a:ln w="25400" cap="flat" cmpd="sng" algn="ctr">
          <a:solidFill>
            <a:srgbClr val="92D05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CA" sz="1600" kern="1200" dirty="0"/>
            <a:t>Certification and Accreditation Procedures</a:t>
          </a:r>
        </a:p>
        <a:p>
          <a:pPr marL="171450" lvl="1" indent="-171450" algn="l" defTabSz="711200">
            <a:lnSpc>
              <a:spcPct val="90000"/>
            </a:lnSpc>
            <a:spcBef>
              <a:spcPct val="0"/>
            </a:spcBef>
            <a:spcAft>
              <a:spcPct val="15000"/>
            </a:spcAft>
            <a:buChar char="•"/>
          </a:pPr>
          <a:endParaRPr lang="en-CA" sz="1600" kern="1200" dirty="0"/>
        </a:p>
        <a:p>
          <a:pPr marL="171450" lvl="1" indent="-171450" algn="l" defTabSz="711200">
            <a:lnSpc>
              <a:spcPct val="90000"/>
            </a:lnSpc>
            <a:spcBef>
              <a:spcPct val="0"/>
            </a:spcBef>
            <a:spcAft>
              <a:spcPct val="15000"/>
            </a:spcAft>
            <a:buChar char="•"/>
          </a:pPr>
          <a:r>
            <a:rPr lang="en-CA" sz="1600" kern="1200" dirty="0"/>
            <a:t>Group forest management certification procedures</a:t>
          </a:r>
        </a:p>
        <a:p>
          <a:pPr marL="171450" lvl="1" indent="-171450" algn="l" defTabSz="711200">
            <a:lnSpc>
              <a:spcPct val="90000"/>
            </a:lnSpc>
            <a:spcBef>
              <a:spcPct val="0"/>
            </a:spcBef>
            <a:spcAft>
              <a:spcPct val="15000"/>
            </a:spcAft>
            <a:buChar char="•"/>
          </a:pPr>
          <a:endParaRPr lang="en-CA" sz="1600" kern="1200" dirty="0"/>
        </a:p>
      </dsp:txBody>
      <dsp:txXfrm>
        <a:off x="2355925" y="1294957"/>
        <a:ext cx="2157826" cy="2944012"/>
      </dsp:txXfrm>
    </dsp:sp>
    <dsp:sp modelId="{181EC133-6037-4F79-AFCD-5536C86D4002}">
      <dsp:nvSpPr>
        <dsp:cNvPr id="0" name=""/>
        <dsp:cNvSpPr/>
      </dsp:nvSpPr>
      <dsp:spPr>
        <a:xfrm>
          <a:off x="4762038" y="585566"/>
          <a:ext cx="2222735" cy="709391"/>
        </a:xfrm>
        <a:prstGeom prst="rect">
          <a:avLst/>
        </a:prstGeom>
        <a:solidFill>
          <a:srgbClr val="92D050"/>
        </a:solidFill>
        <a:ln w="25400" cap="flat" cmpd="sng" algn="ctr">
          <a:solidFill>
            <a:srgbClr val="649B2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CA" sz="1600" b="1" kern="1200" dirty="0"/>
            <a:t>Administrative Procedures</a:t>
          </a:r>
        </a:p>
      </dsp:txBody>
      <dsp:txXfrm>
        <a:off x="4762038" y="585566"/>
        <a:ext cx="2222735" cy="709391"/>
      </dsp:txXfrm>
    </dsp:sp>
    <dsp:sp modelId="{C0D2799E-E1CA-48AA-967C-1D44F6487E42}">
      <dsp:nvSpPr>
        <dsp:cNvPr id="0" name=""/>
        <dsp:cNvSpPr/>
      </dsp:nvSpPr>
      <dsp:spPr>
        <a:xfrm>
          <a:off x="4784120" y="1294663"/>
          <a:ext cx="2200655" cy="2944012"/>
        </a:xfrm>
        <a:prstGeom prst="rect">
          <a:avLst/>
        </a:prstGeom>
        <a:noFill/>
        <a:ln w="25400" cap="flat" cmpd="sng" algn="ctr">
          <a:solidFill>
            <a:srgbClr val="92D05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CA" sz="1600" kern="1200" dirty="0"/>
            <a:t>Notification of CBs</a:t>
          </a:r>
        </a:p>
        <a:p>
          <a:pPr marL="171450" lvl="1" indent="-171450" algn="l" defTabSz="711200">
            <a:lnSpc>
              <a:spcPct val="90000"/>
            </a:lnSpc>
            <a:spcBef>
              <a:spcPct val="0"/>
            </a:spcBef>
            <a:spcAft>
              <a:spcPct val="15000"/>
            </a:spcAft>
            <a:buChar char="•"/>
          </a:pPr>
          <a:endParaRPr lang="en-CA" sz="1600" kern="1200" dirty="0"/>
        </a:p>
        <a:p>
          <a:pPr marL="171450" lvl="1" indent="-171450" algn="l" defTabSz="711200">
            <a:lnSpc>
              <a:spcPct val="90000"/>
            </a:lnSpc>
            <a:spcBef>
              <a:spcPct val="0"/>
            </a:spcBef>
            <a:spcAft>
              <a:spcPct val="15000"/>
            </a:spcAft>
            <a:buChar char="•"/>
          </a:pPr>
          <a:r>
            <a:rPr lang="en-CA" sz="1600" kern="1200" dirty="0"/>
            <a:t>Disputes &amp; complaints procedures</a:t>
          </a:r>
        </a:p>
        <a:p>
          <a:pPr marL="171450" lvl="1" indent="-171450" algn="l" defTabSz="711200">
            <a:lnSpc>
              <a:spcPct val="90000"/>
            </a:lnSpc>
            <a:spcBef>
              <a:spcPct val="0"/>
            </a:spcBef>
            <a:spcAft>
              <a:spcPct val="15000"/>
            </a:spcAft>
            <a:buChar char="•"/>
          </a:pPr>
          <a:endParaRPr lang="en-CA" sz="1600" kern="1200" dirty="0"/>
        </a:p>
        <a:p>
          <a:pPr marL="171450" lvl="1" indent="-171450" algn="l" defTabSz="711200">
            <a:lnSpc>
              <a:spcPct val="90000"/>
            </a:lnSpc>
            <a:spcBef>
              <a:spcPct val="0"/>
            </a:spcBef>
            <a:spcAft>
              <a:spcPct val="15000"/>
            </a:spcAft>
            <a:buChar char="•"/>
          </a:pPr>
          <a:r>
            <a:rPr lang="en-CA" sz="1600" kern="1200" dirty="0"/>
            <a:t>Logo usage licensing </a:t>
          </a:r>
        </a:p>
        <a:p>
          <a:pPr marL="171450" lvl="1" indent="-171450" algn="l" defTabSz="711200">
            <a:lnSpc>
              <a:spcPct val="90000"/>
            </a:lnSpc>
            <a:spcBef>
              <a:spcPct val="0"/>
            </a:spcBef>
            <a:spcAft>
              <a:spcPct val="15000"/>
            </a:spcAft>
            <a:buChar char="•"/>
          </a:pPr>
          <a:endParaRPr lang="en-CA" sz="1600" kern="1200" dirty="0"/>
        </a:p>
      </dsp:txBody>
      <dsp:txXfrm>
        <a:off x="4784120" y="1294663"/>
        <a:ext cx="2200655" cy="2944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FF592-B06B-4BE4-A3C8-58FCA998F65E}">
      <dsp:nvSpPr>
        <dsp:cNvPr id="0" name=""/>
        <dsp:cNvSpPr/>
      </dsp:nvSpPr>
      <dsp:spPr>
        <a:xfrm>
          <a:off x="1280374" y="419147"/>
          <a:ext cx="2797100" cy="2797100"/>
        </a:xfrm>
        <a:prstGeom prst="blockArc">
          <a:avLst>
            <a:gd name="adj1" fmla="val 10800000"/>
            <a:gd name="adj2" fmla="val 16200000"/>
            <a:gd name="adj3" fmla="val 4639"/>
          </a:avLst>
        </a:prstGeom>
        <a:solidFill>
          <a:srgbClr val="005295">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2F26468F-3B14-495F-81C8-A85FBAD25249}">
      <dsp:nvSpPr>
        <dsp:cNvPr id="0" name=""/>
        <dsp:cNvSpPr/>
      </dsp:nvSpPr>
      <dsp:spPr>
        <a:xfrm>
          <a:off x="1280374" y="419147"/>
          <a:ext cx="2797100" cy="2797100"/>
        </a:xfrm>
        <a:prstGeom prst="blockArc">
          <a:avLst>
            <a:gd name="adj1" fmla="val 5400000"/>
            <a:gd name="adj2" fmla="val 10800000"/>
            <a:gd name="adj3" fmla="val 4639"/>
          </a:avLst>
        </a:prstGeom>
        <a:solidFill>
          <a:srgbClr val="005295">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B129A5B2-92E5-4DE3-A520-9D521E4FD3CE}">
      <dsp:nvSpPr>
        <dsp:cNvPr id="0" name=""/>
        <dsp:cNvSpPr/>
      </dsp:nvSpPr>
      <dsp:spPr>
        <a:xfrm>
          <a:off x="1280374" y="419147"/>
          <a:ext cx="2797100" cy="2797100"/>
        </a:xfrm>
        <a:prstGeom prst="blockArc">
          <a:avLst>
            <a:gd name="adj1" fmla="val 0"/>
            <a:gd name="adj2" fmla="val 5400000"/>
            <a:gd name="adj3" fmla="val 4639"/>
          </a:avLst>
        </a:prstGeom>
        <a:solidFill>
          <a:srgbClr val="005295">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EE7AD230-A2A5-4134-8D04-022F419CF4C2}">
      <dsp:nvSpPr>
        <dsp:cNvPr id="0" name=""/>
        <dsp:cNvSpPr/>
      </dsp:nvSpPr>
      <dsp:spPr>
        <a:xfrm>
          <a:off x="1280374" y="419147"/>
          <a:ext cx="2797100" cy="2797100"/>
        </a:xfrm>
        <a:prstGeom prst="blockArc">
          <a:avLst>
            <a:gd name="adj1" fmla="val 16200000"/>
            <a:gd name="adj2" fmla="val 0"/>
            <a:gd name="adj3" fmla="val 4639"/>
          </a:avLst>
        </a:prstGeom>
        <a:solidFill>
          <a:srgbClr val="005295">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90CD5361-1E5B-4F2D-A4CC-07C0595F649A}">
      <dsp:nvSpPr>
        <dsp:cNvPr id="0" name=""/>
        <dsp:cNvSpPr/>
      </dsp:nvSpPr>
      <dsp:spPr>
        <a:xfrm>
          <a:off x="2035355" y="1174128"/>
          <a:ext cx="1287139" cy="1287139"/>
        </a:xfrm>
        <a:prstGeom prst="roundRect">
          <a:avLst/>
        </a:prstGeom>
        <a:solidFill>
          <a:srgbClr val="0052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CH" sz="1600" kern="1200" dirty="0"/>
            <a:t>National Standard</a:t>
          </a:r>
          <a:endParaRPr lang="en-US" sz="1600" kern="1200" dirty="0"/>
        </a:p>
      </dsp:txBody>
      <dsp:txXfrm>
        <a:off x="2098188" y="1236961"/>
        <a:ext cx="1161473" cy="1161473"/>
      </dsp:txXfrm>
    </dsp:sp>
    <dsp:sp modelId="{0DBDD28E-352F-4DD2-85D4-FA3195D7D645}">
      <dsp:nvSpPr>
        <dsp:cNvPr id="0" name=""/>
        <dsp:cNvSpPr/>
      </dsp:nvSpPr>
      <dsp:spPr>
        <a:xfrm>
          <a:off x="2151935" y="1084"/>
          <a:ext cx="1053978" cy="900997"/>
        </a:xfrm>
        <a:prstGeom prst="roundRect">
          <a:avLst/>
        </a:prstGeom>
        <a:solidFill>
          <a:srgbClr val="0052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a:t>Multi-</a:t>
          </a:r>
          <a:r>
            <a:rPr lang="fr-CH" sz="1200" kern="1200" dirty="0" err="1"/>
            <a:t>stakeholder</a:t>
          </a:r>
          <a:r>
            <a:rPr lang="fr-CH" sz="1200" kern="1200" dirty="0"/>
            <a:t> </a:t>
          </a:r>
          <a:r>
            <a:rPr lang="fr-CH" sz="1200" kern="1200" dirty="0" err="1"/>
            <a:t>process</a:t>
          </a:r>
          <a:endParaRPr lang="en-US" sz="1200" kern="1200" dirty="0"/>
        </a:p>
      </dsp:txBody>
      <dsp:txXfrm>
        <a:off x="2195918" y="45067"/>
        <a:ext cx="966012" cy="813031"/>
      </dsp:txXfrm>
    </dsp:sp>
    <dsp:sp modelId="{B702E892-9C37-4116-BD80-EF1EE0B9581E}">
      <dsp:nvSpPr>
        <dsp:cNvPr id="0" name=""/>
        <dsp:cNvSpPr/>
      </dsp:nvSpPr>
      <dsp:spPr>
        <a:xfrm>
          <a:off x="3518050" y="1367199"/>
          <a:ext cx="1053978" cy="900997"/>
        </a:xfrm>
        <a:prstGeom prst="roundRect">
          <a:avLst/>
        </a:prstGeom>
        <a:solidFill>
          <a:srgbClr val="0052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a:t>Consens-based decision making</a:t>
          </a:r>
          <a:endParaRPr lang="en-US" sz="1200" kern="1200" dirty="0"/>
        </a:p>
      </dsp:txBody>
      <dsp:txXfrm>
        <a:off x="3562033" y="1411182"/>
        <a:ext cx="966012" cy="813031"/>
      </dsp:txXfrm>
    </dsp:sp>
    <dsp:sp modelId="{9E3D6814-D61A-4ABC-A049-6C50288B5080}">
      <dsp:nvSpPr>
        <dsp:cNvPr id="0" name=""/>
        <dsp:cNvSpPr/>
      </dsp:nvSpPr>
      <dsp:spPr>
        <a:xfrm>
          <a:off x="2151935" y="2733313"/>
          <a:ext cx="1053978" cy="900997"/>
        </a:xfrm>
        <a:prstGeom prst="roundRect">
          <a:avLst/>
        </a:prstGeom>
        <a:solidFill>
          <a:srgbClr val="0052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a:t>National public consultation</a:t>
          </a:r>
          <a:endParaRPr lang="en-US" sz="1200" kern="1200" dirty="0"/>
        </a:p>
      </dsp:txBody>
      <dsp:txXfrm>
        <a:off x="2195918" y="2777296"/>
        <a:ext cx="966012" cy="813031"/>
      </dsp:txXfrm>
    </dsp:sp>
    <dsp:sp modelId="{0E490A9F-774B-4D37-826A-2D39EFC048F8}">
      <dsp:nvSpPr>
        <dsp:cNvPr id="0" name=""/>
        <dsp:cNvSpPr/>
      </dsp:nvSpPr>
      <dsp:spPr>
        <a:xfrm>
          <a:off x="785821" y="1367199"/>
          <a:ext cx="1053978" cy="900997"/>
        </a:xfrm>
        <a:prstGeom prst="roundRect">
          <a:avLst/>
        </a:prstGeom>
        <a:solidFill>
          <a:srgbClr val="0052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a:t>Pilot </a:t>
          </a:r>
          <a:r>
            <a:rPr lang="fr-CH" sz="1200" kern="1200" dirty="0" err="1"/>
            <a:t>testing</a:t>
          </a:r>
          <a:endParaRPr lang="en-US" sz="1200" kern="1200" dirty="0"/>
        </a:p>
      </dsp:txBody>
      <dsp:txXfrm>
        <a:off x="829804" y="1411182"/>
        <a:ext cx="966012" cy="813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164B9-C133-46BC-AB15-C2458A91CC62}">
      <dsp:nvSpPr>
        <dsp:cNvPr id="0" name=""/>
        <dsp:cNvSpPr/>
      </dsp:nvSpPr>
      <dsp:spPr>
        <a:xfrm>
          <a:off x="1263778" y="419147"/>
          <a:ext cx="2797100" cy="2797100"/>
        </a:xfrm>
        <a:prstGeom prst="blockArc">
          <a:avLst>
            <a:gd name="adj1" fmla="val 10800000"/>
            <a:gd name="adj2" fmla="val 16200000"/>
            <a:gd name="adj3" fmla="val 4639"/>
          </a:avLst>
        </a:prstGeom>
        <a:solidFill>
          <a:srgbClr val="7BC11B">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815D1F86-FCE4-4BED-A9D5-64D8B99899BC}">
      <dsp:nvSpPr>
        <dsp:cNvPr id="0" name=""/>
        <dsp:cNvSpPr/>
      </dsp:nvSpPr>
      <dsp:spPr>
        <a:xfrm>
          <a:off x="1263778" y="419147"/>
          <a:ext cx="2797100" cy="2797100"/>
        </a:xfrm>
        <a:prstGeom prst="blockArc">
          <a:avLst>
            <a:gd name="adj1" fmla="val 5400000"/>
            <a:gd name="adj2" fmla="val 10800000"/>
            <a:gd name="adj3" fmla="val 4639"/>
          </a:avLst>
        </a:prstGeom>
        <a:solidFill>
          <a:srgbClr val="7BC11B">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1B7D69CF-AE8F-4022-A7AD-D5EFE9A9AC10}">
      <dsp:nvSpPr>
        <dsp:cNvPr id="0" name=""/>
        <dsp:cNvSpPr/>
      </dsp:nvSpPr>
      <dsp:spPr>
        <a:xfrm>
          <a:off x="1263778" y="419147"/>
          <a:ext cx="2797100" cy="2797100"/>
        </a:xfrm>
        <a:prstGeom prst="blockArc">
          <a:avLst>
            <a:gd name="adj1" fmla="val 0"/>
            <a:gd name="adj2" fmla="val 5400000"/>
            <a:gd name="adj3" fmla="val 4639"/>
          </a:avLst>
        </a:prstGeom>
        <a:solidFill>
          <a:srgbClr val="5B912F">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63CB8B7D-DC72-42D9-A0CF-3CF03CBB042D}">
      <dsp:nvSpPr>
        <dsp:cNvPr id="0" name=""/>
        <dsp:cNvSpPr/>
      </dsp:nvSpPr>
      <dsp:spPr>
        <a:xfrm>
          <a:off x="1263778" y="419147"/>
          <a:ext cx="2797100" cy="2797100"/>
        </a:xfrm>
        <a:prstGeom prst="blockArc">
          <a:avLst>
            <a:gd name="adj1" fmla="val 16200000"/>
            <a:gd name="adj2" fmla="val 0"/>
            <a:gd name="adj3" fmla="val 4639"/>
          </a:avLst>
        </a:prstGeom>
        <a:solidFill>
          <a:srgbClr val="7BC11B">
            <a:alpha val="50196"/>
          </a:srgbClr>
        </a:solidFill>
        <a:ln>
          <a:noFill/>
        </a:ln>
        <a:effectLst/>
      </dsp:spPr>
      <dsp:style>
        <a:lnRef idx="0">
          <a:scrgbClr r="0" g="0" b="0"/>
        </a:lnRef>
        <a:fillRef idx="1">
          <a:scrgbClr r="0" g="0" b="0"/>
        </a:fillRef>
        <a:effectRef idx="0">
          <a:scrgbClr r="0" g="0" b="0"/>
        </a:effectRef>
        <a:fontRef idx="minor">
          <a:schemeClr val="lt1"/>
        </a:fontRef>
      </dsp:style>
    </dsp:sp>
    <dsp:sp modelId="{90CD5361-1E5B-4F2D-A4CC-07C0595F649A}">
      <dsp:nvSpPr>
        <dsp:cNvPr id="0" name=""/>
        <dsp:cNvSpPr/>
      </dsp:nvSpPr>
      <dsp:spPr>
        <a:xfrm>
          <a:off x="2018758" y="1174128"/>
          <a:ext cx="1287139" cy="1287139"/>
        </a:xfrm>
        <a:prstGeom prst="roundRect">
          <a:avLst/>
        </a:prstGeom>
        <a:solidFill>
          <a:srgbClr val="7BC11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CH" sz="1500" kern="1200" dirty="0"/>
            <a:t>International</a:t>
          </a:r>
        </a:p>
        <a:p>
          <a:pPr marL="0" lvl="0" indent="0" algn="ctr" defTabSz="666750">
            <a:lnSpc>
              <a:spcPct val="90000"/>
            </a:lnSpc>
            <a:spcBef>
              <a:spcPct val="0"/>
            </a:spcBef>
            <a:spcAft>
              <a:spcPct val="35000"/>
            </a:spcAft>
            <a:buNone/>
          </a:pPr>
          <a:r>
            <a:rPr lang="fr-CH" sz="1500" kern="1200" dirty="0"/>
            <a:t>Sustainability</a:t>
          </a:r>
        </a:p>
        <a:p>
          <a:pPr marL="0" lvl="0" indent="0" algn="ctr" defTabSz="666750">
            <a:lnSpc>
              <a:spcPct val="90000"/>
            </a:lnSpc>
            <a:spcBef>
              <a:spcPct val="0"/>
            </a:spcBef>
            <a:spcAft>
              <a:spcPct val="35000"/>
            </a:spcAft>
            <a:buNone/>
          </a:pPr>
          <a:r>
            <a:rPr lang="fr-CH" sz="1500" kern="1200" dirty="0"/>
            <a:t>Benchmarks</a:t>
          </a:r>
          <a:endParaRPr lang="en-US" sz="1500" kern="1200" dirty="0"/>
        </a:p>
      </dsp:txBody>
      <dsp:txXfrm>
        <a:off x="2081591" y="1236961"/>
        <a:ext cx="1161473" cy="1161473"/>
      </dsp:txXfrm>
    </dsp:sp>
    <dsp:sp modelId="{B95447F0-7D94-4BD5-8337-2C467E36C894}">
      <dsp:nvSpPr>
        <dsp:cNvPr id="0" name=""/>
        <dsp:cNvSpPr/>
      </dsp:nvSpPr>
      <dsp:spPr>
        <a:xfrm>
          <a:off x="2135334" y="1084"/>
          <a:ext cx="1053987" cy="900997"/>
        </a:xfrm>
        <a:prstGeom prst="roundRect">
          <a:avLst/>
        </a:prstGeom>
        <a:solidFill>
          <a:srgbClr val="7BC11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a:t>Panel of Experts</a:t>
          </a:r>
          <a:endParaRPr lang="en-US" sz="1200" kern="1200" dirty="0"/>
        </a:p>
      </dsp:txBody>
      <dsp:txXfrm>
        <a:off x="2179317" y="45067"/>
        <a:ext cx="966021" cy="813031"/>
      </dsp:txXfrm>
    </dsp:sp>
    <dsp:sp modelId="{0DBCFAF0-88E9-47B1-AC9D-3972D250FD66}">
      <dsp:nvSpPr>
        <dsp:cNvPr id="0" name=""/>
        <dsp:cNvSpPr/>
      </dsp:nvSpPr>
      <dsp:spPr>
        <a:xfrm>
          <a:off x="3468256" y="1277941"/>
          <a:ext cx="1120372" cy="1079512"/>
        </a:xfrm>
        <a:prstGeom prst="roundRect">
          <a:avLst/>
        </a:prstGeom>
        <a:solidFill>
          <a:srgbClr val="7BC11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err="1"/>
            <a:t>Board</a:t>
          </a:r>
          <a:r>
            <a:rPr lang="fr-CH" sz="1200" kern="1200" dirty="0"/>
            <a:t> </a:t>
          </a:r>
          <a:r>
            <a:rPr lang="fr-CH" sz="1200" kern="1200" dirty="0" err="1"/>
            <a:t>recommend</a:t>
          </a:r>
          <a:r>
            <a:rPr lang="fr-CH" sz="1200" kern="1200" dirty="0"/>
            <a:t>-</a:t>
          </a:r>
          <a:r>
            <a:rPr lang="fr-CH" sz="1200" kern="1200" dirty="0" err="1"/>
            <a:t>ation</a:t>
          </a:r>
          <a:endParaRPr lang="en-US" sz="1200" kern="1200" dirty="0"/>
        </a:p>
      </dsp:txBody>
      <dsp:txXfrm>
        <a:off x="3520953" y="1330638"/>
        <a:ext cx="1014978" cy="974118"/>
      </dsp:txXfrm>
    </dsp:sp>
    <dsp:sp modelId="{B5A084ED-1224-4A13-A60F-452E213AA18C}">
      <dsp:nvSpPr>
        <dsp:cNvPr id="0" name=""/>
        <dsp:cNvSpPr/>
      </dsp:nvSpPr>
      <dsp:spPr>
        <a:xfrm>
          <a:off x="2135334" y="2733313"/>
          <a:ext cx="1053987" cy="900997"/>
        </a:xfrm>
        <a:prstGeom prst="roundRect">
          <a:avLst/>
        </a:prstGeom>
        <a:solidFill>
          <a:srgbClr val="7BC11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a:t>Independent </a:t>
          </a:r>
          <a:r>
            <a:rPr lang="fr-CH" sz="1200" kern="1200" dirty="0" err="1"/>
            <a:t>assessment</a:t>
          </a:r>
          <a:endParaRPr lang="en-US" sz="1200" kern="1200" dirty="0"/>
        </a:p>
      </dsp:txBody>
      <dsp:txXfrm>
        <a:off x="2179317" y="2777296"/>
        <a:ext cx="966021" cy="813031"/>
      </dsp:txXfrm>
    </dsp:sp>
    <dsp:sp modelId="{08E48FA6-BAD1-4FD0-B5D0-3E3046CC7E20}">
      <dsp:nvSpPr>
        <dsp:cNvPr id="0" name=""/>
        <dsp:cNvSpPr/>
      </dsp:nvSpPr>
      <dsp:spPr>
        <a:xfrm>
          <a:off x="769220" y="1367199"/>
          <a:ext cx="1053987" cy="900997"/>
        </a:xfrm>
        <a:prstGeom prst="roundRect">
          <a:avLst/>
        </a:prstGeom>
        <a:solidFill>
          <a:srgbClr val="7BC11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CH" sz="1200" kern="1200" dirty="0"/>
            <a:t>Global public consultation</a:t>
          </a:r>
          <a:endParaRPr lang="en-US" sz="1200" kern="1200" dirty="0"/>
        </a:p>
      </dsp:txBody>
      <dsp:txXfrm>
        <a:off x="813203" y="1411182"/>
        <a:ext cx="966021" cy="81303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CB234F-6D2A-9E46-8715-292532876B24}" type="datetimeFigureOut">
              <a:rPr lang="fr-FR" smtClean="0"/>
              <a:pPr/>
              <a:t>02/08/2018</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2F14B4-6F8E-F844-B80E-4925546F3033}" type="slidenum">
              <a:rPr lang="en-GB" smtClean="0"/>
              <a:pPr/>
              <a:t>‹#›</a:t>
            </a:fld>
            <a:endParaRPr lang="en-GB"/>
          </a:p>
        </p:txBody>
      </p:sp>
    </p:spTree>
    <p:extLst>
      <p:ext uri="{BB962C8B-B14F-4D97-AF65-F5344CB8AC3E}">
        <p14:creationId xmlns:p14="http://schemas.microsoft.com/office/powerpoint/2010/main" val="24388068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02/08/2018</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a:t>
            </a:fld>
            <a:endParaRPr lang="fr-FR" dirty="0"/>
          </a:p>
        </p:txBody>
      </p:sp>
    </p:spTree>
    <p:extLst>
      <p:ext uri="{BB962C8B-B14F-4D97-AF65-F5344CB8AC3E}">
        <p14:creationId xmlns:p14="http://schemas.microsoft.com/office/powerpoint/2010/main" val="1796889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51BA56B-A83B-48CB-8619-69B019627104}" type="slidenum">
              <a:rPr lang="en-AU">
                <a:latin typeface="Arial" panose="020B0604020202020204" pitchFamily="34" charset="0"/>
              </a:rPr>
              <a:pPr/>
              <a:t>4</a:t>
            </a:fld>
            <a:endParaRPr lang="en-AU">
              <a:latin typeface="Arial" panose="020B0604020202020204"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b="1" dirty="0">
                <a:latin typeface="Arial" panose="020B0604020202020204" pitchFamily="34" charset="0"/>
              </a:rPr>
              <a:t>Material sourcing - </a:t>
            </a:r>
            <a:r>
              <a:rPr lang="en-AU" sz="1200" dirty="0">
                <a:latin typeface="Arial" panose="020B0604020202020204" pitchFamily="34" charset="0"/>
              </a:rPr>
              <a:t>Certified, verified, non-certified, re-cycled</a:t>
            </a:r>
          </a:p>
          <a:p>
            <a:r>
              <a:rPr lang="en-AU" b="1" dirty="0">
                <a:latin typeface="Arial" panose="020B0604020202020204" pitchFamily="34" charset="0"/>
              </a:rPr>
              <a:t>Production controls - </a:t>
            </a:r>
            <a:r>
              <a:rPr lang="en-AU" sz="1200" dirty="0">
                <a:latin typeface="Arial" panose="020B0604020202020204" pitchFamily="34" charset="0"/>
              </a:rPr>
              <a:t>Quantities, conversions, segregation/batches, “%-in, %-out”, record-keeping</a:t>
            </a:r>
          </a:p>
          <a:p>
            <a:r>
              <a:rPr lang="en-AU" b="1" dirty="0">
                <a:latin typeface="Arial" panose="020B0604020202020204" pitchFamily="34" charset="0"/>
              </a:rPr>
              <a:t>Labelling/claims -</a:t>
            </a:r>
            <a:r>
              <a:rPr lang="en-AU" sz="1200" dirty="0">
                <a:latin typeface="Arial" panose="020B0604020202020204" pitchFamily="34" charset="0"/>
              </a:rPr>
              <a:t>Labels - on-product and off-product, claims</a:t>
            </a:r>
          </a:p>
          <a:p>
            <a:pPr algn="l"/>
            <a:r>
              <a:rPr lang="en-AU" b="1" dirty="0">
                <a:latin typeface="Arial" panose="020B0604020202020204" pitchFamily="34" charset="0"/>
              </a:rPr>
              <a:t>Documentation - i</a:t>
            </a:r>
            <a:r>
              <a:rPr lang="en-AU" sz="1200" dirty="0">
                <a:latin typeface="Arial" panose="020B0604020202020204" pitchFamily="34" charset="0"/>
              </a:rPr>
              <a:t>nvoices, shipping and sales</a:t>
            </a:r>
          </a:p>
          <a:p>
            <a:pPr algn="l"/>
            <a:r>
              <a:rPr lang="en-AU" b="1" dirty="0">
                <a:latin typeface="Arial" panose="020B0604020202020204" pitchFamily="34" charset="0"/>
              </a:rPr>
              <a:t>Quality system- </a:t>
            </a:r>
            <a:r>
              <a:rPr lang="en-AU" sz="1200" dirty="0">
                <a:latin typeface="Arial" panose="020B0604020202020204" pitchFamily="34" charset="0"/>
              </a:rPr>
              <a:t>Policies, procedures, staff, training, records, health &amp; safety</a:t>
            </a:r>
          </a:p>
          <a:p>
            <a:pPr algn="l"/>
            <a:endParaRPr lang="en-AU" sz="1200" dirty="0">
              <a:latin typeface="Arial" panose="020B0604020202020204" pitchFamily="34" charset="0"/>
            </a:endParaRPr>
          </a:p>
          <a:p>
            <a:pPr algn="l"/>
            <a:endParaRPr lang="en-AU" sz="1200" dirty="0">
              <a:latin typeface="Arial" panose="020B0604020202020204" pitchFamily="34" charset="0"/>
            </a:endParaRPr>
          </a:p>
          <a:p>
            <a:pPr algn="l"/>
            <a:endParaRPr lang="en-AU" sz="1200" dirty="0">
              <a:latin typeface="Arial" panose="020B0604020202020204" pitchFamily="34" charset="0"/>
            </a:endParaRPr>
          </a:p>
          <a:p>
            <a:pPr algn="l"/>
            <a:r>
              <a:rPr lang="en-AU" sz="1200" dirty="0">
                <a:latin typeface="Arial" panose="020B0604020202020204" pitchFamily="34" charset="0"/>
              </a:rPr>
              <a:t>‘</a:t>
            </a:r>
          </a:p>
          <a:p>
            <a:endParaRPr lang="en-AU" sz="1200" dirty="0">
              <a:latin typeface="Arial" panose="020B0604020202020204" pitchFamily="34" charset="0"/>
            </a:endParaRPr>
          </a:p>
          <a:p>
            <a:endParaRPr lang="en-AU" sz="1200" dirty="0">
              <a:latin typeface="Arial" panose="020B0604020202020204" pitchFamily="34" charset="0"/>
            </a:endParaRPr>
          </a:p>
          <a:p>
            <a:endParaRPr lang="en-AU" sz="1200" dirty="0">
              <a:latin typeface="Arial" panose="020B0604020202020204" pitchFamily="34" charset="0"/>
            </a:endParaRPr>
          </a:p>
          <a:p>
            <a:r>
              <a:rPr lang="en-AU" b="1" dirty="0">
                <a:latin typeface="Arial" panose="020B0604020202020204" pitchFamily="34" charset="0"/>
              </a:rPr>
              <a:t>Production controls - </a:t>
            </a:r>
            <a:r>
              <a:rPr lang="en-AU" sz="1200" dirty="0">
                <a:latin typeface="Arial" panose="020B0604020202020204" pitchFamily="34" charset="0"/>
              </a:rPr>
              <a:t>Quantities, conversions, segregation/batches, “%-in, %-out”, record-keeping</a:t>
            </a:r>
          </a:p>
          <a:p>
            <a:endParaRPr lang="en-AU" sz="1200" dirty="0">
              <a:latin typeface="Arial" panose="020B0604020202020204" pitchFamily="34" charset="0"/>
            </a:endParaRPr>
          </a:p>
          <a:p>
            <a:endParaRPr lang="en-AU" sz="1200" dirty="0">
              <a:latin typeface="Arial" panose="020B0604020202020204" pitchFamily="34" charset="0"/>
            </a:endParaRPr>
          </a:p>
          <a:p>
            <a:pPr>
              <a:spcBef>
                <a:spcPct val="0"/>
              </a:spcBef>
            </a:pPr>
            <a:endParaRPr lang="en-US" dirty="0"/>
          </a:p>
        </p:txBody>
      </p:sp>
    </p:spTree>
    <p:extLst>
      <p:ext uri="{BB962C8B-B14F-4D97-AF65-F5344CB8AC3E}">
        <p14:creationId xmlns:p14="http://schemas.microsoft.com/office/powerpoint/2010/main" val="192868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err="1"/>
              <a:t>What</a:t>
            </a:r>
            <a:r>
              <a:rPr lang="fr-CH" dirty="0"/>
              <a:t> are the </a:t>
            </a:r>
            <a:r>
              <a:rPr lang="fr-CH" dirty="0" err="1"/>
              <a:t>big</a:t>
            </a:r>
            <a:r>
              <a:rPr lang="fr-CH" dirty="0"/>
              <a:t> </a:t>
            </a:r>
            <a:r>
              <a:rPr lang="fr-CH" dirty="0" err="1"/>
              <a:t>difference</a:t>
            </a:r>
            <a:r>
              <a:rPr lang="fr-CH" dirty="0"/>
              <a:t> </a:t>
            </a:r>
            <a:r>
              <a:rPr lang="fr-CH" dirty="0" err="1"/>
              <a:t>between</a:t>
            </a:r>
            <a:r>
              <a:rPr lang="fr-CH" baseline="0" dirty="0"/>
              <a:t> us an normal AB </a:t>
            </a:r>
            <a:r>
              <a:rPr lang="fr-CH" baseline="0" dirty="0" err="1"/>
              <a:t>process</a:t>
            </a:r>
            <a:r>
              <a:rPr lang="fr-CH" baseline="0" dirty="0"/>
              <a:t> (</a:t>
            </a:r>
            <a:r>
              <a:rPr lang="fr-CH" baseline="0" dirty="0" err="1"/>
              <a:t>only</a:t>
            </a:r>
            <a:r>
              <a:rPr lang="fr-CH" baseline="0" dirty="0"/>
              <a:t> pilot </a:t>
            </a:r>
            <a:r>
              <a:rPr lang="fr-CH" baseline="0" dirty="0" err="1"/>
              <a:t>testing</a:t>
            </a:r>
            <a:r>
              <a:rPr lang="fr-CH" baseline="0" dirty="0"/>
              <a:t> and </a:t>
            </a:r>
            <a:r>
              <a:rPr lang="fr-CH" baseline="0" dirty="0" err="1"/>
              <a:t>stakeholder</a:t>
            </a:r>
            <a:r>
              <a:rPr lang="fr-CH" baseline="0" dirty="0"/>
              <a:t> </a:t>
            </a:r>
            <a:r>
              <a:rPr lang="fr-CH" baseline="0" dirty="0" err="1"/>
              <a:t>mapping</a:t>
            </a:r>
            <a:r>
              <a:rPr lang="fr-CH" baseline="0" dirty="0"/>
              <a:t>?)</a:t>
            </a:r>
            <a:endParaRPr lang="en-US" dirty="0"/>
          </a:p>
        </p:txBody>
      </p:sp>
      <p:sp>
        <p:nvSpPr>
          <p:cNvPr id="4" name="Slide Number Placeholder 3"/>
          <p:cNvSpPr>
            <a:spLocks noGrp="1"/>
          </p:cNvSpPr>
          <p:nvPr>
            <p:ph type="sldNum" sz="quarter" idx="10"/>
          </p:nvPr>
        </p:nvSpPr>
        <p:spPr/>
        <p:txBody>
          <a:bodyPr/>
          <a:lstStyle/>
          <a:p>
            <a:pPr>
              <a:defRPr/>
            </a:pPr>
            <a:fld id="{D480E0A0-7137-48D7-A84F-7126E87464E3}" type="slidenum">
              <a:rPr lang="en-GB" smtClean="0"/>
              <a:pPr>
                <a:defRPr/>
              </a:pPr>
              <a:t>26</a:t>
            </a:fld>
            <a:endParaRPr lang="en-GB"/>
          </a:p>
        </p:txBody>
      </p:sp>
    </p:spTree>
    <p:extLst>
      <p:ext uri="{BB962C8B-B14F-4D97-AF65-F5344CB8AC3E}">
        <p14:creationId xmlns:p14="http://schemas.microsoft.com/office/powerpoint/2010/main" val="409001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fr-FR"/>
              <a:t>PEFC’s bottom up approach contains a number of unique elements that ensure the robustness of the system and are not found in any other global forest certification system:</a:t>
            </a:r>
          </a:p>
          <a:p>
            <a:r>
              <a:rPr lang="de-CH" altLang="fr-FR"/>
              <a:t>All standards are developed with stakeholder participation</a:t>
            </a:r>
          </a:p>
          <a:p>
            <a:r>
              <a:rPr lang="de-CH" altLang="fr-FR"/>
              <a:t>All standards are assessed by an independent consultant for compliance with international requirements; assessment reports are available on www.pefc.org</a:t>
            </a:r>
          </a:p>
          <a:p>
            <a:r>
              <a:rPr lang="de-CH" altLang="fr-FR"/>
              <a:t>Responsibility for approval lies with the General Assembly</a:t>
            </a:r>
          </a:p>
          <a:p>
            <a:r>
              <a:rPr lang="de-CH" altLang="fr-FR"/>
              <a:t>All national standards must be revised every 5 years.</a:t>
            </a:r>
          </a:p>
          <a:p>
            <a:endParaRPr lang="de-CH" altLang="fr-FR"/>
          </a:p>
          <a:p>
            <a:r>
              <a:rPr lang="de-CH" altLang="fr-FR"/>
              <a:t>Further information about national standards: http://pefc.org/standards/national-standards and http://pefc.org/standards/national-standards/guidance</a:t>
            </a:r>
          </a:p>
          <a:p>
            <a:r>
              <a:rPr lang="de-CH" altLang="fr-FR"/>
              <a:t>Further information about the endorsement process: http://pefc.org/standards/endorsement-mutual-recognition</a:t>
            </a:r>
          </a:p>
          <a:p>
            <a:pPr eaLnBrk="1" hangingPunct="1"/>
            <a:endParaRPr lang="en-CA" altLang="fr-FR">
              <a:latin typeface="Arial" pitchFamily="34" charset="0"/>
              <a:ea typeface="Geneva"/>
              <a:cs typeface="Geneva"/>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fontAlgn="base">
              <a:spcBef>
                <a:spcPct val="0"/>
              </a:spcBef>
              <a:spcAft>
                <a:spcPct val="0"/>
              </a:spcAft>
            </a:pPr>
            <a:fld id="{EC31A426-3733-42F3-AB2D-E18E0706572B}" type="slidenum">
              <a:rPr lang="en-US" altLang="fr-FR" smtClean="0">
                <a:solidFill>
                  <a:prstClr val="black"/>
                </a:solidFill>
                <a:latin typeface="Arial" pitchFamily="34" charset="0"/>
                <a:ea typeface="Geneva"/>
                <a:cs typeface="Geneva"/>
              </a:rPr>
              <a:pPr fontAlgn="base">
                <a:spcBef>
                  <a:spcPct val="0"/>
                </a:spcBef>
                <a:spcAft>
                  <a:spcPct val="0"/>
                </a:spcAft>
              </a:pPr>
              <a:t>27</a:t>
            </a:fld>
            <a:endParaRPr lang="en-US" altLang="fr-FR">
              <a:solidFill>
                <a:prstClr val="black"/>
              </a:solidFill>
              <a:latin typeface="Arial" pitchFamily="34" charset="0"/>
              <a:ea typeface="Geneva"/>
              <a:cs typeface="Geneva"/>
            </a:endParaRPr>
          </a:p>
        </p:txBody>
      </p:sp>
    </p:spTree>
    <p:extLst>
      <p:ext uri="{BB962C8B-B14F-4D97-AF65-F5344CB8AC3E}">
        <p14:creationId xmlns:p14="http://schemas.microsoft.com/office/powerpoint/2010/main" val="366861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Laity and Crawford 2012</a:t>
            </a:r>
          </a:p>
          <a:p>
            <a:endParaRPr lang="en-GB" dirty="0"/>
          </a:p>
        </p:txBody>
      </p:sp>
      <p:sp>
        <p:nvSpPr>
          <p:cNvPr id="4" name="Slide Number Placeholder 3"/>
          <p:cNvSpPr>
            <a:spLocks noGrp="1"/>
          </p:cNvSpPr>
          <p:nvPr>
            <p:ph type="sldNum" sz="quarter" idx="10"/>
          </p:nvPr>
        </p:nvSpPr>
        <p:spPr/>
        <p:txBody>
          <a:bodyPr/>
          <a:lstStyle/>
          <a:p>
            <a:fld id="{6FFD7457-D967-434D-AAA7-F9E443D803FC}" type="slidenum">
              <a:rPr lang="sv-SE" smtClean="0"/>
              <a:pPr/>
              <a:t>38</a:t>
            </a:fld>
            <a:endParaRPr lang="sv-SE"/>
          </a:p>
        </p:txBody>
      </p:sp>
    </p:spTree>
    <p:extLst>
      <p:ext uri="{BB962C8B-B14F-4D97-AF65-F5344CB8AC3E}">
        <p14:creationId xmlns:p14="http://schemas.microsoft.com/office/powerpoint/2010/main" val="357932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No Claim – direct sale, eg. Teak or acacia wood ships into China</a:t>
            </a:r>
          </a:p>
          <a:p>
            <a:r>
              <a:rPr lang="en-GB" altLang="en-US">
                <a:latin typeface="Arial" panose="020B0604020202020204" pitchFamily="34" charset="0"/>
              </a:rPr>
              <a:t>1</a:t>
            </a:r>
            <a:r>
              <a:rPr lang="en-GB" altLang="en-US" baseline="30000">
                <a:latin typeface="Arial" panose="020B0604020202020204" pitchFamily="34" charset="0"/>
              </a:rPr>
              <a:t>st</a:t>
            </a:r>
            <a:r>
              <a:rPr lang="en-GB" altLang="en-US">
                <a:latin typeface="Arial" panose="020B0604020202020204" pitchFamily="34" charset="0"/>
              </a:rPr>
              <a:t> Party – the grower</a:t>
            </a:r>
          </a:p>
          <a:p>
            <a:r>
              <a:rPr lang="en-GB" altLang="en-US">
                <a:latin typeface="Arial" panose="020B0604020202020204" pitchFamily="34" charset="0"/>
              </a:rPr>
              <a:t>2nd party – the buyer</a:t>
            </a:r>
          </a:p>
          <a:p>
            <a:r>
              <a:rPr lang="en-GB" altLang="en-US">
                <a:latin typeface="Arial" panose="020B0604020202020204" pitchFamily="34" charset="0"/>
              </a:rPr>
              <a:t>3</a:t>
            </a:r>
            <a:r>
              <a:rPr lang="en-GB" altLang="en-US" baseline="30000">
                <a:latin typeface="Arial" panose="020B0604020202020204" pitchFamily="34" charset="0"/>
              </a:rPr>
              <a:t>rd</a:t>
            </a:r>
            <a:r>
              <a:rPr lang="en-GB" altLang="en-US">
                <a:latin typeface="Arial" panose="020B0604020202020204" pitchFamily="34" charset="0"/>
              </a:rPr>
              <a:t> party – facilitators (eg. Luang Prabang Teak Program)</a:t>
            </a:r>
          </a:p>
          <a:p>
            <a:endParaRPr lang="en-GB" altLang="en-US">
              <a:latin typeface="Arial" panose="020B0604020202020204" pitchFamily="34" charset="0"/>
            </a:endParaRPr>
          </a:p>
          <a:p>
            <a:endParaRPr lang="en-GB" altLang="en-US">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843BD5-A3E3-4EA4-ABCE-E491CA93D7AC}" type="slidenum">
              <a:rPr lang="sv-SE" altLang="en-US" sz="1300" smtClean="0"/>
              <a:pPr>
                <a:spcBef>
                  <a:spcPct val="0"/>
                </a:spcBef>
              </a:pPr>
              <a:t>7</a:t>
            </a:fld>
            <a:endParaRPr lang="sv-SE" altLang="en-US" sz="1300"/>
          </a:p>
        </p:txBody>
      </p:sp>
    </p:spTree>
    <p:extLst>
      <p:ext uri="{BB962C8B-B14F-4D97-AF65-F5344CB8AC3E}">
        <p14:creationId xmlns:p14="http://schemas.microsoft.com/office/powerpoint/2010/main" val="13312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FE5BF8-476A-2840-B38B-0C1F055EFB7C}"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15135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FE5BF8-476A-2840-B38B-0C1F055EFB7C}"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4079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a:t>
            </a:r>
            <a:r>
              <a:rPr lang="en-GB" baseline="0" dirty="0"/>
              <a:t> 1999, 2001,2004.</a:t>
            </a:r>
          </a:p>
          <a:p>
            <a:r>
              <a:rPr lang="en-GB" baseline="0" dirty="0"/>
              <a:t>June 2016: 43 members</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14</a:t>
            </a:fld>
            <a:endParaRPr lang="fr-FR" dirty="0"/>
          </a:p>
        </p:txBody>
      </p:sp>
    </p:spTree>
    <p:extLst>
      <p:ext uri="{BB962C8B-B14F-4D97-AF65-F5344CB8AC3E}">
        <p14:creationId xmlns:p14="http://schemas.microsoft.com/office/powerpoint/2010/main" val="122615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H" altLang="fr-FR" b="1" dirty="0"/>
          </a:p>
        </p:txBody>
      </p:sp>
      <p:sp>
        <p:nvSpPr>
          <p:cNvPr id="4" name="Slide Number Placeholder 3"/>
          <p:cNvSpPr>
            <a:spLocks noGrp="1"/>
          </p:cNvSpPr>
          <p:nvPr>
            <p:ph type="sldNum" sz="quarter" idx="5"/>
          </p:nvPr>
        </p:nvSpPr>
        <p:spPr/>
        <p:txBody>
          <a:bodyPr/>
          <a:lstStyle/>
          <a:p>
            <a:pPr>
              <a:defRPr/>
            </a:pPr>
            <a:fld id="{0568B924-3B2B-4D57-B531-44E45576D6D8}" type="slidenum">
              <a:rPr lang="en-GB" smtClean="0">
                <a:solidFill>
                  <a:prstClr val="black"/>
                </a:solidFill>
              </a:rPr>
              <a:pPr>
                <a:defRPr/>
              </a:pPr>
              <a:t>16</a:t>
            </a:fld>
            <a:endParaRPr lang="en-GB" dirty="0">
              <a:solidFill>
                <a:prstClr val="black"/>
              </a:solidFill>
            </a:endParaRPr>
          </a:p>
        </p:txBody>
      </p:sp>
    </p:spTree>
    <p:extLst>
      <p:ext uri="{BB962C8B-B14F-4D97-AF65-F5344CB8AC3E}">
        <p14:creationId xmlns:p14="http://schemas.microsoft.com/office/powerpoint/2010/main" val="2625413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z="1400"/>
          </a:p>
        </p:txBody>
      </p:sp>
      <p:sp>
        <p:nvSpPr>
          <p:cNvPr id="4" name="Slide Number Placeholder 3"/>
          <p:cNvSpPr>
            <a:spLocks noGrp="1"/>
          </p:cNvSpPr>
          <p:nvPr>
            <p:ph type="sldNum" sz="quarter" idx="5"/>
          </p:nvPr>
        </p:nvSpPr>
        <p:spPr/>
        <p:txBody>
          <a:bodyPr/>
          <a:lstStyle/>
          <a:p>
            <a:pPr>
              <a:defRPr/>
            </a:pPr>
            <a:fld id="{9CE72459-71B5-47FF-9D4A-4949425BE4F3}" type="slidenum">
              <a:rPr lang="en-GB" smtClean="0"/>
              <a:pPr>
                <a:defRPr/>
              </a:pPr>
              <a:t>17</a:t>
            </a:fld>
            <a:endParaRPr lang="en-GB"/>
          </a:p>
        </p:txBody>
      </p:sp>
    </p:spTree>
    <p:extLst>
      <p:ext uri="{BB962C8B-B14F-4D97-AF65-F5344CB8AC3E}">
        <p14:creationId xmlns:p14="http://schemas.microsoft.com/office/powerpoint/2010/main" val="146786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1"/>
            <a:r>
              <a:rPr lang="en-GB" sz="1200" kern="1200" dirty="0">
                <a:solidFill>
                  <a:schemeClr val="tx1"/>
                </a:solidFill>
                <a:effectLst/>
                <a:latin typeface="Arial" pitchFamily="34" charset="0"/>
                <a:ea typeface="+mn-ea"/>
                <a:cs typeface="+mn-cs"/>
              </a:rPr>
              <a:t>Low hanging fruits (mostly industrialized countries) have largely been certified, certification of "high hanging fruits" is more difficult (lack of enabling environment, costs, capacity </a:t>
            </a:r>
            <a:r>
              <a:rPr lang="en-GB" sz="1200" kern="1200" dirty="0" err="1">
                <a:solidFill>
                  <a:schemeClr val="tx1"/>
                </a:solidFill>
                <a:effectLst/>
                <a:latin typeface="Arial" pitchFamily="34" charset="0"/>
                <a:ea typeface="+mn-ea"/>
                <a:cs typeface="+mn-cs"/>
              </a:rPr>
              <a:t>etc</a:t>
            </a:r>
            <a:r>
              <a:rPr lang="en-GB" sz="1200" kern="1200" dirty="0">
                <a:solidFill>
                  <a:schemeClr val="tx1"/>
                </a:solidFill>
                <a:effectLst/>
                <a:latin typeface="Arial" pitchFamily="34" charset="0"/>
                <a:ea typeface="+mn-ea"/>
                <a:cs typeface="+mn-cs"/>
              </a:rPr>
              <a:t>)</a:t>
            </a:r>
            <a:endParaRPr lang="fr-CH" sz="1200" kern="1200" dirty="0">
              <a:solidFill>
                <a:schemeClr val="tx1"/>
              </a:solidFill>
              <a:effectLst/>
              <a:latin typeface="Arial" pitchFamily="34" charset="0"/>
              <a:ea typeface="+mn-ea"/>
              <a:cs typeface="+mn-cs"/>
            </a:endParaRPr>
          </a:p>
          <a:p>
            <a:pPr lvl="1"/>
            <a:r>
              <a:rPr lang="en-GB" sz="1200" kern="1200" dirty="0">
                <a:solidFill>
                  <a:schemeClr val="tx1"/>
                </a:solidFill>
                <a:effectLst/>
                <a:latin typeface="Arial" pitchFamily="34" charset="0"/>
                <a:ea typeface="+mn-ea"/>
                <a:cs typeface="+mn-cs"/>
              </a:rPr>
              <a:t>this requires for forest management certification to demonstrate to a much higher degree benefits for forest owners and managers. As demand side requirements originate mainly from western countries, we have to have a much better look at the needs of the supply side à highlights the benefit of PEFC's approach of always working with local stakeholders, local ownership</a:t>
            </a:r>
            <a:endParaRPr lang="fr-CH" sz="1200" kern="1200" dirty="0">
              <a:solidFill>
                <a:schemeClr val="tx1"/>
              </a:solidFill>
              <a:effectLst/>
              <a:latin typeface="Arial" pitchFamily="34" charset="0"/>
              <a:ea typeface="+mn-ea"/>
              <a:cs typeface="+mn-cs"/>
            </a:endParaRPr>
          </a:p>
          <a:p>
            <a:pPr lvl="1"/>
            <a:r>
              <a:rPr lang="en-GB" sz="1200" kern="1200" dirty="0">
                <a:solidFill>
                  <a:schemeClr val="tx1"/>
                </a:solidFill>
                <a:effectLst/>
                <a:latin typeface="Arial" pitchFamily="34" charset="0"/>
                <a:ea typeface="+mn-ea"/>
                <a:cs typeface="+mn-cs"/>
              </a:rPr>
              <a:t>we also need to reconsider whether we have the appropriate balance in SFM requirements, and whether these requirements adequately balance the need of the people as well as of the environment</a:t>
            </a:r>
            <a:endParaRPr lang="fr-CH" sz="1200" kern="1200" dirty="0">
              <a:solidFill>
                <a:schemeClr val="tx1"/>
              </a:solidFill>
              <a:effectLst/>
              <a:latin typeface="Arial" pitchFamily="34" charset="0"/>
              <a:ea typeface="+mn-ea"/>
              <a:cs typeface="+mn-cs"/>
            </a:endParaRPr>
          </a:p>
          <a:p>
            <a:pPr lvl="1"/>
            <a:r>
              <a:rPr lang="en-GB" sz="1200" kern="1200" dirty="0">
                <a:solidFill>
                  <a:schemeClr val="tx1"/>
                </a:solidFill>
                <a:effectLst/>
                <a:latin typeface="Arial" pitchFamily="34" charset="0"/>
                <a:ea typeface="+mn-ea"/>
                <a:cs typeface="+mn-cs"/>
              </a:rPr>
              <a:t>this is further complicated by the raise of particular issues, such as "legality" and "deforestation-free" – these do not advance sustainability, so the heightened focus of these single issues may deflect from our need to promote sustainability</a:t>
            </a:r>
            <a:endParaRPr lang="fr-CH" sz="1200" kern="1200" dirty="0">
              <a:solidFill>
                <a:schemeClr val="tx1"/>
              </a:solidFill>
              <a:effectLst/>
              <a:latin typeface="Arial" pitchFamily="34" charset="0"/>
              <a:ea typeface="+mn-ea"/>
              <a:cs typeface="+mn-cs"/>
            </a:endParaRPr>
          </a:p>
          <a:p>
            <a:pPr lvl="1"/>
            <a:r>
              <a:rPr lang="en-GB" sz="1200" kern="1200" dirty="0">
                <a:solidFill>
                  <a:schemeClr val="tx1"/>
                </a:solidFill>
                <a:effectLst/>
                <a:latin typeface="Arial" pitchFamily="34" charset="0"/>
                <a:ea typeface="+mn-ea"/>
                <a:cs typeface="+mn-cs"/>
              </a:rPr>
              <a:t>Finally, this all takes place within the context of the 2020 deadline, which many companies have set as a target to achieve "100% certified" – this may have unintended consequences if such targets are exclusive (specifying only one certification system) as this may lead to double certification rather than expansion of certified forest area, and, potentially more importunately, excludes a wide range of smallholders from accessing markets. Focus may be on large land areas instead of smallholders.</a:t>
            </a:r>
            <a:endParaRPr lang="fr-CH" sz="1200" kern="1200" dirty="0">
              <a:solidFill>
                <a:schemeClr val="tx1"/>
              </a:solidFill>
              <a:effectLst/>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20</a:t>
            </a:fld>
            <a:endParaRPr lang="fr-FR" dirty="0"/>
          </a:p>
        </p:txBody>
      </p:sp>
    </p:spTree>
    <p:extLst>
      <p:ext uri="{BB962C8B-B14F-4D97-AF65-F5344CB8AC3E}">
        <p14:creationId xmlns:p14="http://schemas.microsoft.com/office/powerpoint/2010/main" val="2220795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table looks</a:t>
            </a:r>
            <a:r>
              <a:rPr lang="en-CA" baseline="0" dirty="0"/>
              <a:t> more closely at what documents – procedural, guidance or normative documents – need to be included in a national certification scheme.  </a:t>
            </a:r>
          </a:p>
          <a:p>
            <a:endParaRPr lang="en-CA" baseline="0" dirty="0"/>
          </a:p>
          <a:p>
            <a:r>
              <a:rPr lang="en-CA" baseline="0" dirty="0"/>
              <a:t>- For some of these – like Chain of Custody  - you can utilise PEFC International </a:t>
            </a:r>
            <a:r>
              <a:rPr lang="en-CA" baseline="0" dirty="0" err="1"/>
              <a:t>Stds</a:t>
            </a:r>
            <a:endParaRPr lang="en-CA" baseline="0" dirty="0"/>
          </a:p>
          <a:p>
            <a:pPr marL="171450" indent="-171450">
              <a:buFontTx/>
              <a:buChar char="-"/>
            </a:pPr>
            <a:r>
              <a:rPr lang="en-CA" baseline="0" dirty="0"/>
              <a:t>For others, you will need to closely read and understand PEFC International’s requirements, but then develop you own documentation</a:t>
            </a:r>
          </a:p>
          <a:p>
            <a:pPr marL="171450" indent="-171450">
              <a:buFontTx/>
              <a:buChar char="-"/>
            </a:pPr>
            <a:r>
              <a:rPr lang="en-CA" baseline="0" dirty="0"/>
              <a:t>Forest Management Standard is just one document…</a:t>
            </a:r>
            <a:endParaRPr lang="en-CA" dirty="0"/>
          </a:p>
        </p:txBody>
      </p:sp>
      <p:sp>
        <p:nvSpPr>
          <p:cNvPr id="4" name="Slide Number Placeholder 3"/>
          <p:cNvSpPr>
            <a:spLocks noGrp="1"/>
          </p:cNvSpPr>
          <p:nvPr>
            <p:ph type="sldNum" sz="quarter" idx="10"/>
          </p:nvPr>
        </p:nvSpPr>
        <p:spPr/>
        <p:txBody>
          <a:bodyPr/>
          <a:lstStyle/>
          <a:p>
            <a:pPr>
              <a:defRPr/>
            </a:pPr>
            <a:fld id="{D480E0A0-7137-48D7-A84F-7126E87464E3}" type="slidenum">
              <a:rPr lang="en-GB" smtClean="0"/>
              <a:pPr>
                <a:defRPr/>
              </a:pPr>
              <a:t>25</a:t>
            </a:fld>
            <a:endParaRPr lang="en-GB"/>
          </a:p>
        </p:txBody>
      </p:sp>
    </p:spTree>
    <p:extLst>
      <p:ext uri="{BB962C8B-B14F-4D97-AF65-F5344CB8AC3E}">
        <p14:creationId xmlns:p14="http://schemas.microsoft.com/office/powerpoint/2010/main" val="1539102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Cover_Green">
    <p:spTree>
      <p:nvGrpSpPr>
        <p:cNvPr id="1" name=""/>
        <p:cNvGrpSpPr/>
        <p:nvPr/>
      </p:nvGrpSpPr>
      <p:grpSpPr>
        <a:xfrm>
          <a:off x="0" y="0"/>
          <a:ext cx="0" cy="0"/>
          <a:chOff x="0" y="0"/>
          <a:chExt cx="0" cy="0"/>
        </a:xfrm>
      </p:grpSpPr>
      <p:pic>
        <p:nvPicPr>
          <p:cNvPr id="22" name="Image 21" descr="02-medium.jpg"/>
          <p:cNvPicPr>
            <a:picLocks noChangeAspect="1"/>
          </p:cNvPicPr>
          <p:nvPr userDrawn="1"/>
        </p:nvPicPr>
        <p:blipFill>
          <a:blip r:embed="rId2"/>
          <a:stretch>
            <a:fillRect/>
          </a:stretch>
        </p:blipFill>
        <p:spPr>
          <a:xfrm>
            <a:off x="0" y="0"/>
            <a:ext cx="9144001" cy="6858001"/>
          </a:xfrm>
          <a:prstGeom prst="rect">
            <a:avLst/>
          </a:prstGeom>
        </p:spPr>
      </p:pic>
      <p:grpSp>
        <p:nvGrpSpPr>
          <p:cNvPr id="23" name="Grouper 22"/>
          <p:cNvGrpSpPr/>
          <p:nvPr userDrawn="1"/>
        </p:nvGrpSpPr>
        <p:grpSpPr>
          <a:xfrm>
            <a:off x="1" y="0"/>
            <a:ext cx="9144000" cy="6858000"/>
            <a:chOff x="1" y="0"/>
            <a:chExt cx="9144000" cy="6858000"/>
          </a:xfrm>
        </p:grpSpPr>
        <p:pic>
          <p:nvPicPr>
            <p:cNvPr id="27" name="Image 26"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8" name="Image 27"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chemeClr val="accent3"/>
                </a:solidFill>
              </a:rPr>
              <a:t>www.pefc.org</a:t>
            </a:r>
            <a:endParaRPr lang="en-GB" sz="1700" dirty="0">
              <a:solidFill>
                <a:schemeClr val="accent3"/>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Rectangle 23"/>
          <p:cNvSpPr/>
          <p:nvPr userDrawn="1"/>
        </p:nvSpPr>
        <p:spPr bwMode="gray">
          <a:xfrm>
            <a:off x="6172200" y="6418349"/>
            <a:ext cx="1524000" cy="2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200" noProof="0" dirty="0">
                <a:solidFill>
                  <a:schemeClr val="accent3"/>
                </a:solidFill>
              </a:rPr>
              <a:t>#</a:t>
            </a:r>
            <a:r>
              <a:rPr lang="en-US" sz="1200" noProof="0" dirty="0" err="1">
                <a:solidFill>
                  <a:schemeClr val="accent3"/>
                </a:solidFill>
              </a:rPr>
              <a:t>pefc</a:t>
            </a:r>
            <a:endParaRPr lang="en-US" sz="1200" noProof="0" dirty="0">
              <a:solidFill>
                <a:schemeClr val="accent3"/>
              </a:solidFill>
            </a:endParaRPr>
          </a:p>
        </p:txBody>
      </p:sp>
      <p:sp>
        <p:nvSpPr>
          <p:cNvPr id="25" name="Rectangle 24"/>
          <p:cNvSpPr/>
          <p:nvPr userDrawn="1"/>
        </p:nvSpPr>
        <p:spPr bwMode="gray">
          <a:xfrm>
            <a:off x="6172200" y="5410200"/>
            <a:ext cx="152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lvl="0" algn="r"/>
            <a:r>
              <a:rPr lang="en-US" sz="1200" b="1" noProof="0" dirty="0">
                <a:solidFill>
                  <a:schemeClr val="accent2"/>
                </a:solidFill>
              </a:rPr>
              <a:t>Promoting</a:t>
            </a:r>
            <a:br>
              <a:rPr lang="en-US" sz="1200" b="1" noProof="0" dirty="0">
                <a:solidFill>
                  <a:schemeClr val="accent2"/>
                </a:solidFill>
              </a:rPr>
            </a:br>
            <a:r>
              <a:rPr lang="en-US" sz="1200" b="1" noProof="0" dirty="0">
                <a:solidFill>
                  <a:schemeClr val="accent2"/>
                </a:solidFill>
              </a:rPr>
              <a:t>Sustainable Forest</a:t>
            </a:r>
            <a:br>
              <a:rPr lang="en-US" sz="1200" b="1" noProof="0" dirty="0">
                <a:solidFill>
                  <a:schemeClr val="accent2"/>
                </a:solidFill>
              </a:rPr>
            </a:br>
            <a:r>
              <a:rPr lang="en-US" sz="1200" b="1" noProof="0" dirty="0">
                <a:solidFill>
                  <a:schemeClr val="accent2"/>
                </a:solidFill>
              </a:rPr>
              <a:t>Management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3635896" y="1341437"/>
            <a:ext cx="4339704" cy="4756151"/>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pour une image  8"/>
          <p:cNvSpPr>
            <a:spLocks noGrp="1"/>
          </p:cNvSpPr>
          <p:nvPr>
            <p:ph type="pic" sz="quarter" idx="13" hasCustomPrompt="1"/>
          </p:nvPr>
        </p:nvSpPr>
        <p:spPr bwMode="gray">
          <a:xfrm>
            <a:off x="0" y="1341438"/>
            <a:ext cx="3419038" cy="4756150"/>
          </a:xfrm>
        </p:spPr>
        <p:txBody>
          <a:bodyPr tIns="1008000" anchor="ctr" anchorCtr="0"/>
          <a:lstStyle>
            <a:lvl1pPr algn="ctr">
              <a:defRPr/>
            </a:lvl1pPr>
          </a:lstStyle>
          <a:p>
            <a:r>
              <a:rPr lang="en-US" noProof="0"/>
              <a:t>Select your own photo</a:t>
            </a:r>
          </a:p>
        </p:txBody>
      </p:sp>
      <p:sp>
        <p:nvSpPr>
          <p:cNvPr id="11" name="Espace réservé du numéro de diapositive 10"/>
          <p:cNvSpPr>
            <a:spLocks noGrp="1"/>
          </p:cNvSpPr>
          <p:nvPr>
            <p:ph type="sldNum" sz="quarter" idx="15"/>
          </p:nvPr>
        </p:nvSpPr>
        <p:spPr bwMode="gray">
          <a:xfrm>
            <a:off x="0" y="6498000"/>
            <a:ext cx="468313" cy="360000"/>
          </a:xfrm>
          <a:prstGeom prst="rect">
            <a:avLst/>
          </a:prstGeom>
        </p:spPr>
        <p:txBody>
          <a:bodyPr/>
          <a:lstStyle>
            <a:lvl1pPr algn="r">
              <a:defRPr>
                <a:solidFill>
                  <a:schemeClr val="tx2">
                    <a:lumMod val="50000"/>
                  </a:schemeClr>
                </a:solidFill>
              </a:defRPr>
            </a:lvl1pPr>
          </a:lstStyle>
          <a:p>
            <a:fld id="{733122C9-A0B9-462F-8757-0847AD287B63}"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_Cover_Green">
    <p:spTree>
      <p:nvGrpSpPr>
        <p:cNvPr id="1" name=""/>
        <p:cNvGrpSpPr/>
        <p:nvPr/>
      </p:nvGrpSpPr>
      <p:grpSpPr>
        <a:xfrm>
          <a:off x="0" y="0"/>
          <a:ext cx="0" cy="0"/>
          <a:chOff x="0" y="0"/>
          <a:chExt cx="0" cy="0"/>
        </a:xfrm>
      </p:grpSpPr>
      <p:pic>
        <p:nvPicPr>
          <p:cNvPr id="21" name="Image 20" descr="003-title.jpg"/>
          <p:cNvPicPr>
            <a:picLocks noChangeAspect="1"/>
          </p:cNvPicPr>
          <p:nvPr userDrawn="1"/>
        </p:nvPicPr>
        <p:blipFill>
          <a:blip r:embed="rId2"/>
          <a:srcRect l="12662" r="13312" b="6494"/>
          <a:stretch>
            <a:fillRect/>
          </a:stretch>
        </p:blipFill>
        <p:spPr>
          <a:xfrm flipH="1">
            <a:off x="3352800" y="0"/>
            <a:ext cx="5791200" cy="5486400"/>
          </a:xfrm>
          <a:prstGeom prst="rect">
            <a:avLst/>
          </a:prstGeom>
        </p:spPr>
      </p:pic>
      <p:grpSp>
        <p:nvGrpSpPr>
          <p:cNvPr id="15" name="Grouper 14"/>
          <p:cNvGrpSpPr/>
          <p:nvPr userDrawn="1"/>
        </p:nvGrpSpPr>
        <p:grpSpPr>
          <a:xfrm>
            <a:off x="0" y="0"/>
            <a:ext cx="9144000" cy="6858000"/>
            <a:chOff x="0" y="0"/>
            <a:chExt cx="9144000" cy="6858000"/>
          </a:xfrm>
        </p:grpSpPr>
        <p:pic>
          <p:nvPicPr>
            <p:cNvPr id="19" name="Image 18"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0" name="Image 19"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46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Thank you!</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10" name="Text Box 9"/>
          <p:cNvSpPr>
            <a:spLocks noGrp="1" noChangeArrowheads="1"/>
          </p:cNvSpPr>
          <p:nvPr userDrawn="1"/>
        </p:nvSpPr>
        <p:spPr bwMode="auto">
          <a:xfrm>
            <a:off x="457200" y="4114800"/>
            <a:ext cx="26670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spcBef>
                <a:spcPct val="5000"/>
              </a:spcBef>
              <a:buFont typeface="Zapf Dingbats"/>
              <a:buNone/>
            </a:pPr>
            <a:r>
              <a:rPr lang="en-GB" altLang="en-US" sz="1500" b="1" dirty="0">
                <a:solidFill>
                  <a:srgbClr val="006225"/>
                </a:solidFill>
              </a:rPr>
              <a:t>PEFC Council</a:t>
            </a:r>
            <a:endParaRPr lang="en-GB" altLang="en-US" sz="1500" dirty="0">
              <a:solidFill>
                <a:srgbClr val="006225"/>
              </a:solidFill>
            </a:endParaRPr>
          </a:p>
          <a:p>
            <a:pPr>
              <a:spcBef>
                <a:spcPct val="5000"/>
              </a:spcBef>
              <a:buFont typeface="Zapf Dingbats"/>
              <a:buNone/>
            </a:pPr>
            <a:r>
              <a:rPr lang="en-GB" altLang="en-US" sz="1500" dirty="0">
                <a:solidFill>
                  <a:srgbClr val="006225"/>
                </a:solidFill>
              </a:rPr>
              <a:t>World Trade </a:t>
            </a:r>
            <a:r>
              <a:rPr lang="en-GB" altLang="en-US" sz="1500" dirty="0" err="1">
                <a:solidFill>
                  <a:srgbClr val="006225"/>
                </a:solidFill>
              </a:rPr>
              <a:t>Center</a:t>
            </a:r>
            <a:r>
              <a:rPr lang="en-GB" altLang="en-US" sz="1500" dirty="0">
                <a:solidFill>
                  <a:srgbClr val="006225"/>
                </a:solidFill>
              </a:rPr>
              <a:t> 1</a:t>
            </a:r>
          </a:p>
          <a:p>
            <a:pPr>
              <a:spcBef>
                <a:spcPct val="5000"/>
              </a:spcBef>
              <a:buFont typeface="Zapf Dingbats"/>
              <a:buNone/>
            </a:pPr>
            <a:r>
              <a:rPr lang="en-GB" altLang="en-US" sz="1500" dirty="0">
                <a:solidFill>
                  <a:srgbClr val="006225"/>
                </a:solidFill>
              </a:rPr>
              <a:t>10, route de </a:t>
            </a:r>
            <a:r>
              <a:rPr lang="en-GB" altLang="en-US" sz="1500" dirty="0" err="1">
                <a:solidFill>
                  <a:srgbClr val="006225"/>
                </a:solidFill>
              </a:rPr>
              <a:t>l’Aéroport</a:t>
            </a:r>
            <a:endParaRPr lang="en-GB" altLang="en-US" sz="1500" dirty="0">
              <a:solidFill>
                <a:srgbClr val="006225"/>
              </a:solidFill>
            </a:endParaRPr>
          </a:p>
          <a:p>
            <a:pPr>
              <a:spcBef>
                <a:spcPct val="5000"/>
              </a:spcBef>
              <a:buFont typeface="Zapf Dingbats"/>
              <a:buNone/>
            </a:pPr>
            <a:r>
              <a:rPr lang="fr-CH" altLang="en-US" sz="1500" dirty="0">
                <a:solidFill>
                  <a:srgbClr val="006225"/>
                </a:solidFill>
              </a:rPr>
              <a:t>CH-1215 Geneva</a:t>
            </a:r>
          </a:p>
          <a:p>
            <a:pPr>
              <a:spcBef>
                <a:spcPct val="5000"/>
              </a:spcBef>
              <a:buFont typeface="Zapf Dingbats"/>
              <a:buNone/>
            </a:pPr>
            <a:r>
              <a:rPr lang="fr-CH" altLang="en-US" sz="1500" dirty="0">
                <a:solidFill>
                  <a:srgbClr val="006225"/>
                </a:solidFill>
              </a:rPr>
              <a:t>Switzerland</a:t>
            </a:r>
          </a:p>
          <a:p>
            <a:pPr>
              <a:spcBef>
                <a:spcPct val="5000"/>
              </a:spcBef>
              <a:buFont typeface="Zapf Dingbats"/>
              <a:buNone/>
            </a:pPr>
            <a:r>
              <a:rPr lang="fr-CH" altLang="en-US" sz="1500" dirty="0">
                <a:solidFill>
                  <a:srgbClr val="006225"/>
                </a:solidFill>
              </a:rPr>
              <a:t>Tel. +41 22 799 45 40</a:t>
            </a:r>
          </a:p>
          <a:p>
            <a:pPr>
              <a:spcBef>
                <a:spcPct val="5000"/>
              </a:spcBef>
              <a:buFont typeface="Zapf Dingbats"/>
              <a:buNone/>
            </a:pPr>
            <a:r>
              <a:rPr lang="fr-CH" altLang="en-US" sz="1500" dirty="0">
                <a:solidFill>
                  <a:srgbClr val="005295"/>
                </a:solidFill>
              </a:rPr>
              <a:t>sarah.price@pefc.org</a:t>
            </a:r>
          </a:p>
        </p:txBody>
      </p:sp>
    </p:spTree>
    <p:extLst>
      <p:ext uri="{BB962C8B-B14F-4D97-AF65-F5344CB8AC3E}">
        <p14:creationId xmlns:p14="http://schemas.microsoft.com/office/powerpoint/2010/main" val="2364968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989D1B7E-87C2-4012-AE8C-2445E30424A1}" type="slidenum">
              <a:rPr lang="en-US">
                <a:solidFill>
                  <a:srgbClr val="AAAAAA">
                    <a:lumMod val="50000"/>
                  </a:srgbClr>
                </a:solidFill>
              </a:rPr>
              <a:pPr>
                <a:defRPr/>
              </a:pPr>
              <a:t>‹#›</a:t>
            </a:fld>
            <a:endParaRPr lang="en-US" dirty="0">
              <a:solidFill>
                <a:srgbClr val="AAAAAA">
                  <a:lumMod val="50000"/>
                </a:srgbClr>
              </a:solidFill>
            </a:endParaRPr>
          </a:p>
        </p:txBody>
      </p:sp>
    </p:spTree>
    <p:extLst>
      <p:ext uri="{BB962C8B-B14F-4D97-AF65-F5344CB8AC3E}">
        <p14:creationId xmlns:p14="http://schemas.microsoft.com/office/powerpoint/2010/main" val="187453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3409950" cy="5221287"/>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dirty="0"/>
          </a:p>
        </p:txBody>
      </p:sp>
      <p:sp>
        <p:nvSpPr>
          <p:cNvPr id="9" name="Espace réservé du contenu 2"/>
          <p:cNvSpPr>
            <a:spLocks noGrp="1"/>
          </p:cNvSpPr>
          <p:nvPr>
            <p:ph idx="13" hasCustomPrompt="1"/>
          </p:nvPr>
        </p:nvSpPr>
        <p:spPr bwMode="gray">
          <a:xfrm>
            <a:off x="4572000" y="1341437"/>
            <a:ext cx="3403600"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49"/>
            <a:ext cx="7040562" cy="325437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amp;Content&amp;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4627562" cy="2789238"/>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
        <p:nvSpPr>
          <p:cNvPr id="12" name="Espace réservé pour une image  8"/>
          <p:cNvSpPr>
            <a:spLocks noGrp="1"/>
          </p:cNvSpPr>
          <p:nvPr>
            <p:ph type="pic" sz="quarter" idx="17" hasCustomPrompt="1"/>
          </p:nvPr>
        </p:nvSpPr>
        <p:spPr bwMode="gray">
          <a:xfrm>
            <a:off x="5773000" y="3308350"/>
            <a:ext cx="2202600" cy="2789238"/>
          </a:xfrm>
        </p:spPr>
        <p:txBody>
          <a:bodyPr tIns="1008000" anchor="ctr" anchorCtr="0"/>
          <a:lstStyle>
            <a:lvl1pPr algn="ctr">
              <a:defRPr sz="1800"/>
            </a:lvl1pPr>
          </a:lstStyle>
          <a:p>
            <a:r>
              <a:rPr lang="en-US" noProof="0" dirty="0"/>
              <a:t>Add a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amp;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340995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
        <p:nvSpPr>
          <p:cNvPr id="13" name="Espace réservé du contenu 2"/>
          <p:cNvSpPr>
            <a:spLocks noGrp="1"/>
          </p:cNvSpPr>
          <p:nvPr>
            <p:ph idx="16" hasCustomPrompt="1"/>
          </p:nvPr>
        </p:nvSpPr>
        <p:spPr bwMode="gray">
          <a:xfrm>
            <a:off x="4572000" y="3308350"/>
            <a:ext cx="340360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amp;3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68119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
        <p:nvSpPr>
          <p:cNvPr id="13" name="Espace réservé du contenu 2"/>
          <p:cNvSpPr>
            <a:spLocks noGrp="1"/>
          </p:cNvSpPr>
          <p:nvPr>
            <p:ph idx="16" hasCustomPrompt="1"/>
          </p:nvPr>
        </p:nvSpPr>
        <p:spPr bwMode="gray">
          <a:xfrm>
            <a:off x="57864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4" name="Espace réservé du contenu 2"/>
          <p:cNvSpPr>
            <a:spLocks noGrp="1"/>
          </p:cNvSpPr>
          <p:nvPr>
            <p:ph idx="17" hasCustomPrompt="1"/>
          </p:nvPr>
        </p:nvSpPr>
        <p:spPr bwMode="gray">
          <a:xfrm>
            <a:off x="3362400"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
        <p:nvSpPr>
          <p:cNvPr id="15" name="Espace réservé du contenu 2"/>
          <p:cNvSpPr>
            <a:spLocks noGrp="1"/>
          </p:cNvSpPr>
          <p:nvPr>
            <p:ph idx="12" hasCustomPrompt="1"/>
          </p:nvPr>
        </p:nvSpPr>
        <p:spPr bwMode="gray">
          <a:xfrm>
            <a:off x="935038" y="1341438"/>
            <a:ext cx="340995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6" name="Espace réservé du contenu 2"/>
          <p:cNvSpPr>
            <a:spLocks noGrp="1"/>
          </p:cNvSpPr>
          <p:nvPr>
            <p:ph idx="16" hasCustomPrompt="1"/>
          </p:nvPr>
        </p:nvSpPr>
        <p:spPr bwMode="gray">
          <a:xfrm>
            <a:off x="4572000" y="1341438"/>
            <a:ext cx="340360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9" name="Espace réservé du contenu 2"/>
          <p:cNvSpPr>
            <a:spLocks noGrp="1"/>
          </p:cNvSpPr>
          <p:nvPr>
            <p:ph idx="17" hasCustomPrompt="1"/>
          </p:nvPr>
        </p:nvSpPr>
        <p:spPr bwMode="gray">
          <a:xfrm>
            <a:off x="935038" y="3886199"/>
            <a:ext cx="340995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20" name="Espace réservé du contenu 2"/>
          <p:cNvSpPr>
            <a:spLocks noGrp="1"/>
          </p:cNvSpPr>
          <p:nvPr>
            <p:ph idx="18" hasCustomPrompt="1"/>
          </p:nvPr>
        </p:nvSpPr>
        <p:spPr bwMode="gray">
          <a:xfrm>
            <a:off x="4572000" y="3886199"/>
            <a:ext cx="340360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dirty="0"/>
          </a:p>
        </p:txBody>
      </p:sp>
      <p:sp>
        <p:nvSpPr>
          <p:cNvPr id="12" name="Espace réservé pour une image  8"/>
          <p:cNvSpPr>
            <a:spLocks noGrp="1"/>
          </p:cNvSpPr>
          <p:nvPr>
            <p:ph type="pic" sz="quarter" idx="17" hasCustomPrompt="1"/>
          </p:nvPr>
        </p:nvSpPr>
        <p:spPr bwMode="gray">
          <a:xfrm>
            <a:off x="935038" y="1341437"/>
            <a:ext cx="7040562" cy="5221287"/>
          </a:xfrm>
        </p:spPr>
        <p:txBody>
          <a:bodyPr tIns="1008000" anchor="ctr" anchorCtr="0"/>
          <a:lstStyle>
            <a:lvl1pPr algn="ctr">
              <a:defRPr sz="1800"/>
            </a:lvl1pPr>
          </a:lstStyle>
          <a:p>
            <a:r>
              <a:rPr lang="en-US" noProof="0" dirty="0"/>
              <a:t>Add a photo</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amp;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
        <p:nvSpPr>
          <p:cNvPr id="21" name="Espace réservé du texte 9"/>
          <p:cNvSpPr>
            <a:spLocks noGrp="1"/>
          </p:cNvSpPr>
          <p:nvPr>
            <p:ph type="body" sz="quarter" idx="19" hasCustomPrompt="1"/>
          </p:nvPr>
        </p:nvSpPr>
        <p:spPr bwMode="gray">
          <a:xfrm>
            <a:off x="935038" y="2669400"/>
            <a:ext cx="3409950" cy="324000"/>
          </a:xfrm>
          <a:solidFill>
            <a:schemeClr val="accent1"/>
          </a:solidFill>
          <a:ln w="9525">
            <a:solidFill>
              <a:schemeClr val="accent1"/>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2993400"/>
            <a:ext cx="3409950" cy="1350000"/>
          </a:xfrm>
          <a:ln w="9525">
            <a:solidFill>
              <a:schemeClr val="accent1"/>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sz="2000"/>
            </a:lvl3pPr>
            <a:lvl4pPr marL="684000" indent="-180000">
              <a:buClr>
                <a:schemeClr val="tx1"/>
              </a:buClr>
              <a:buFont typeface="Arial" pitchFamily="34" charset="0"/>
              <a:buChar char="•"/>
              <a:defRPr sz="2200"/>
            </a:lvl4pPr>
            <a:lvl5pPr>
              <a:defRPr sz="2200"/>
            </a:lvl5pPr>
          </a:lstStyle>
          <a:p>
            <a:pPr lvl="0"/>
            <a:r>
              <a:rPr lang="en-US" noProof="0" dirty="0"/>
              <a:t>Text level 1</a:t>
            </a:r>
          </a:p>
          <a:p>
            <a:pPr lvl="1"/>
            <a:r>
              <a:rPr lang="en-US" noProof="0" dirty="0"/>
              <a:t>Text level 2</a:t>
            </a:r>
          </a:p>
        </p:txBody>
      </p:sp>
      <p:sp>
        <p:nvSpPr>
          <p:cNvPr id="23" name="Espace réservé du texte 9"/>
          <p:cNvSpPr>
            <a:spLocks noGrp="1"/>
          </p:cNvSpPr>
          <p:nvPr>
            <p:ph type="body" sz="quarter" idx="21" hasCustomPrompt="1"/>
          </p:nvPr>
        </p:nvSpPr>
        <p:spPr bwMode="gray">
          <a:xfrm>
            <a:off x="4572000" y="2669400"/>
            <a:ext cx="3403600" cy="324000"/>
          </a:xfrm>
          <a:solidFill>
            <a:schemeClr val="accent2"/>
          </a:solidFill>
          <a:ln w="9525">
            <a:solidFill>
              <a:schemeClr val="accent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4" name="Espace réservé du texte 9"/>
          <p:cNvSpPr>
            <a:spLocks noGrp="1"/>
          </p:cNvSpPr>
          <p:nvPr>
            <p:ph type="body" sz="quarter" idx="22" hasCustomPrompt="1"/>
          </p:nvPr>
        </p:nvSpPr>
        <p:spPr bwMode="gray">
          <a:xfrm>
            <a:off x="4572000" y="2993400"/>
            <a:ext cx="3403600" cy="1350000"/>
          </a:xfrm>
          <a:ln w="9525">
            <a:solidFill>
              <a:schemeClr val="accent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a:p>
            <a:pPr lvl="0"/>
            <a:endParaRPr lang="en-US" noProof="0" dirty="0"/>
          </a:p>
        </p:txBody>
      </p:sp>
      <p:sp>
        <p:nvSpPr>
          <p:cNvPr id="25" name="Espace réservé du texte 9"/>
          <p:cNvSpPr>
            <a:spLocks noGrp="1"/>
          </p:cNvSpPr>
          <p:nvPr>
            <p:ph type="body" sz="quarter" idx="23" hasCustomPrompt="1"/>
          </p:nvPr>
        </p:nvSpPr>
        <p:spPr bwMode="gray">
          <a:xfrm>
            <a:off x="935038" y="4498200"/>
            <a:ext cx="3409950" cy="324000"/>
          </a:xfrm>
          <a:solidFill>
            <a:schemeClr val="accent3"/>
          </a:solidFill>
          <a:ln w="9525">
            <a:solidFill>
              <a:schemeClr val="accent3"/>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6" name="Espace réservé du texte 9"/>
          <p:cNvSpPr>
            <a:spLocks noGrp="1"/>
          </p:cNvSpPr>
          <p:nvPr>
            <p:ph type="body" sz="quarter" idx="24" hasCustomPrompt="1"/>
          </p:nvPr>
        </p:nvSpPr>
        <p:spPr bwMode="gray">
          <a:xfrm>
            <a:off x="935038" y="4822200"/>
            <a:ext cx="3409950" cy="1275388"/>
          </a:xfrm>
          <a:ln w="9525">
            <a:solidFill>
              <a:schemeClr val="accent3"/>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27" name="Espace réservé du texte 9"/>
          <p:cNvSpPr>
            <a:spLocks noGrp="1"/>
          </p:cNvSpPr>
          <p:nvPr>
            <p:ph type="body" sz="quarter" idx="25" hasCustomPrompt="1"/>
          </p:nvPr>
        </p:nvSpPr>
        <p:spPr bwMode="gray">
          <a:xfrm>
            <a:off x="4572000" y="4495800"/>
            <a:ext cx="3403600" cy="324000"/>
          </a:xfrm>
          <a:solidFill>
            <a:schemeClr val="tx2"/>
          </a:solidFill>
          <a:ln w="9525">
            <a:solidFill>
              <a:schemeClr val="bg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8" name="Espace réservé du texte 9"/>
          <p:cNvSpPr>
            <a:spLocks noGrp="1"/>
          </p:cNvSpPr>
          <p:nvPr>
            <p:ph type="body" sz="quarter" idx="26" hasCustomPrompt="1"/>
          </p:nvPr>
        </p:nvSpPr>
        <p:spPr bwMode="gray">
          <a:xfrm>
            <a:off x="4572000" y="4819800"/>
            <a:ext cx="3403600" cy="1277788"/>
          </a:xfrm>
          <a:ln w="9525">
            <a:solidFill>
              <a:schemeClr val="tx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15" name="Espace réservé du contenu 2"/>
          <p:cNvSpPr>
            <a:spLocks noGrp="1"/>
          </p:cNvSpPr>
          <p:nvPr>
            <p:ph idx="12" hasCustomPrompt="1"/>
          </p:nvPr>
        </p:nvSpPr>
        <p:spPr bwMode="gray">
          <a:xfrm>
            <a:off x="935038" y="1341438"/>
            <a:ext cx="7040562" cy="1173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
        <p:nvSpPr>
          <p:cNvPr id="21" name="Espace réservé du texte 9"/>
          <p:cNvSpPr>
            <a:spLocks noGrp="1"/>
          </p:cNvSpPr>
          <p:nvPr>
            <p:ph type="body" sz="quarter" idx="19" hasCustomPrompt="1"/>
          </p:nvPr>
        </p:nvSpPr>
        <p:spPr bwMode="gray">
          <a:xfrm>
            <a:off x="935038" y="1341438"/>
            <a:ext cx="1579562" cy="868362"/>
          </a:xfrm>
          <a:solidFill>
            <a:schemeClr val="accent1"/>
          </a:solidFill>
          <a:ln w="9525">
            <a:solidFill>
              <a:schemeClr val="accent1"/>
            </a:solidFill>
          </a:ln>
        </p:spPr>
        <p:txBody>
          <a:bodyPr anchor="ctr" anchorCtr="0"/>
          <a:lstStyle>
            <a:lvl1pPr algn="ctr">
              <a:lnSpc>
                <a:spcPct val="100000"/>
              </a:lnSpc>
              <a:defRPr>
                <a:solidFill>
                  <a:schemeClr val="bg1"/>
                </a:solidFill>
              </a:defRPr>
            </a:lvl1pPr>
          </a:lstStyle>
          <a:p>
            <a:pPr lvl="0"/>
            <a:r>
              <a:rPr lang="en-US" noProof="0"/>
              <a:t>Text level 1</a:t>
            </a:r>
          </a:p>
        </p:txBody>
      </p:sp>
      <p:sp>
        <p:nvSpPr>
          <p:cNvPr id="22" name="Espace réservé du texte 9"/>
          <p:cNvSpPr>
            <a:spLocks noGrp="1"/>
          </p:cNvSpPr>
          <p:nvPr>
            <p:ph type="body" sz="quarter" idx="20" hasCustomPrompt="1"/>
          </p:nvPr>
        </p:nvSpPr>
        <p:spPr bwMode="gray">
          <a:xfrm>
            <a:off x="2514600" y="1341438"/>
            <a:ext cx="5461000" cy="868362"/>
          </a:xfrm>
          <a:ln w="9525">
            <a:solidFill>
              <a:schemeClr val="accent1"/>
            </a:solidFill>
          </a:ln>
        </p:spPr>
        <p:txBody>
          <a:bodyPr tIns="72000"/>
          <a:lstStyle>
            <a:lvl1pPr marL="324000" indent="-180000">
              <a:lnSpc>
                <a:spcPct val="100000"/>
              </a:lnSpc>
              <a:spcBef>
                <a:spcPts val="300"/>
              </a:spcBef>
              <a:buClr>
                <a:schemeClr val="accent1"/>
              </a:buClr>
              <a:buFont typeface="Arial" pitchFamily="34" charset="0"/>
              <a:buNone/>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a:pPr>
            <a:r>
              <a:rPr lang="en-US" noProof="0" dirty="0"/>
              <a:t>Body text comes here</a:t>
            </a:r>
          </a:p>
          <a:p>
            <a:pPr lvl="1"/>
            <a:endParaRPr lang="en-US" noProof="0" dirty="0"/>
          </a:p>
        </p:txBody>
      </p:sp>
      <p:sp>
        <p:nvSpPr>
          <p:cNvPr id="16" name="Espace réservé du texte 9"/>
          <p:cNvSpPr>
            <a:spLocks noGrp="1"/>
          </p:cNvSpPr>
          <p:nvPr>
            <p:ph type="body" sz="quarter" idx="21" hasCustomPrompt="1"/>
          </p:nvPr>
        </p:nvSpPr>
        <p:spPr bwMode="gray">
          <a:xfrm>
            <a:off x="935038" y="2408400"/>
            <a:ext cx="1579562" cy="899950"/>
          </a:xfrm>
          <a:solidFill>
            <a:schemeClr val="accent2"/>
          </a:solidFill>
          <a:ln w="9525">
            <a:solidFill>
              <a:schemeClr val="accent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7" name="Espace réservé du texte 9"/>
          <p:cNvSpPr>
            <a:spLocks noGrp="1"/>
          </p:cNvSpPr>
          <p:nvPr>
            <p:ph type="body" sz="quarter" idx="22" hasCustomPrompt="1"/>
          </p:nvPr>
        </p:nvSpPr>
        <p:spPr bwMode="gray">
          <a:xfrm>
            <a:off x="2514600" y="2408400"/>
            <a:ext cx="5461000" cy="899950"/>
          </a:xfrm>
          <a:ln w="9525">
            <a:solidFill>
              <a:schemeClr val="accent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8" name="Espace réservé du texte 9"/>
          <p:cNvSpPr>
            <a:spLocks noGrp="1"/>
          </p:cNvSpPr>
          <p:nvPr>
            <p:ph type="body" sz="quarter" idx="23" hasCustomPrompt="1"/>
          </p:nvPr>
        </p:nvSpPr>
        <p:spPr bwMode="gray">
          <a:xfrm>
            <a:off x="935038" y="3475200"/>
            <a:ext cx="1579562" cy="944400"/>
          </a:xfrm>
          <a:solidFill>
            <a:schemeClr val="accent3"/>
          </a:solidFill>
          <a:ln w="9525">
            <a:solidFill>
              <a:schemeClr val="accent3"/>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9" name="Espace réservé du texte 9"/>
          <p:cNvSpPr>
            <a:spLocks noGrp="1"/>
          </p:cNvSpPr>
          <p:nvPr>
            <p:ph type="body" sz="quarter" idx="24" hasCustomPrompt="1"/>
          </p:nvPr>
        </p:nvSpPr>
        <p:spPr bwMode="gray">
          <a:xfrm>
            <a:off x="2514600" y="3475200"/>
            <a:ext cx="5461000" cy="944400"/>
          </a:xfrm>
          <a:ln w="9525">
            <a:solidFill>
              <a:schemeClr val="accent3"/>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sz="1800" baseline="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a:pPr>
            <a:r>
              <a:rPr lang="en-US" noProof="0" dirty="0"/>
              <a:t>Body text comes here</a:t>
            </a:r>
          </a:p>
        </p:txBody>
      </p:sp>
      <p:sp>
        <p:nvSpPr>
          <p:cNvPr id="20" name="Espace réservé du texte 9"/>
          <p:cNvSpPr>
            <a:spLocks noGrp="1"/>
          </p:cNvSpPr>
          <p:nvPr>
            <p:ph type="body" sz="quarter" idx="25" hasCustomPrompt="1"/>
          </p:nvPr>
        </p:nvSpPr>
        <p:spPr bwMode="gray">
          <a:xfrm>
            <a:off x="935038" y="4618200"/>
            <a:ext cx="1579562" cy="944400"/>
          </a:xfrm>
          <a:solidFill>
            <a:schemeClr val="tx2"/>
          </a:solidFill>
          <a:ln w="9525">
            <a:no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9" name="Espace réservé du texte 9"/>
          <p:cNvSpPr>
            <a:spLocks noGrp="1"/>
          </p:cNvSpPr>
          <p:nvPr>
            <p:ph type="body" sz="quarter" idx="26" hasCustomPrompt="1"/>
          </p:nvPr>
        </p:nvSpPr>
        <p:spPr bwMode="gray">
          <a:xfrm>
            <a:off x="2514600" y="4618200"/>
            <a:ext cx="5461000" cy="944400"/>
          </a:xfrm>
          <a:ln w="9525">
            <a:solidFill>
              <a:schemeClr val="tx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Cover_Green">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17263" t="27430" r="23449" b="2499"/>
          <a:stretch/>
        </p:blipFill>
        <p:spPr>
          <a:xfrm>
            <a:off x="-180528" y="-315416"/>
            <a:ext cx="9324528" cy="6590873"/>
          </a:xfrm>
          <a:prstGeom prst="rect">
            <a:avLst/>
          </a:prstGeom>
        </p:spPr>
      </p:pic>
      <p:grpSp>
        <p:nvGrpSpPr>
          <p:cNvPr id="19" name="Grouper 18"/>
          <p:cNvGrpSpPr/>
          <p:nvPr userDrawn="1"/>
        </p:nvGrpSpPr>
        <p:grpSpPr>
          <a:xfrm>
            <a:off x="1" y="0"/>
            <a:ext cx="9144000" cy="6858000"/>
            <a:chOff x="1" y="0"/>
            <a:chExt cx="9144000" cy="6858000"/>
          </a:xfrm>
        </p:grpSpPr>
        <p:pic>
          <p:nvPicPr>
            <p:cNvPr id="20" name="Image 19"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1" name="Image 20"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chemeClr val="accent3"/>
                </a:solidFill>
              </a:rPr>
              <a:t>www.pefc.org</a:t>
            </a:r>
            <a:endParaRPr lang="en-GB" sz="1700" dirty="0">
              <a:solidFill>
                <a:schemeClr val="accent3"/>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Text Box 9"/>
          <p:cNvSpPr>
            <a:spLocks noGrp="1" noChangeArrowheads="1"/>
          </p:cNvSpPr>
          <p:nvPr userDrawn="1"/>
        </p:nvSpPr>
        <p:spPr bwMode="auto">
          <a:xfrm>
            <a:off x="5715000" y="5418000"/>
            <a:ext cx="2057400" cy="12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lgn="r">
              <a:lnSpc>
                <a:spcPts val="1200"/>
              </a:lnSpc>
              <a:spcBef>
                <a:spcPct val="5000"/>
              </a:spcBef>
              <a:buFont typeface="Zapf Dingbats"/>
              <a:buNone/>
            </a:pPr>
            <a:r>
              <a:rPr lang="en-GB" altLang="en-US" sz="1050" b="1" dirty="0"/>
              <a:t>PEFC Council</a:t>
            </a:r>
            <a:endParaRPr lang="en-GB" altLang="en-US" sz="1050" dirty="0"/>
          </a:p>
          <a:p>
            <a:pPr algn="r">
              <a:lnSpc>
                <a:spcPts val="1200"/>
              </a:lnSpc>
              <a:spcBef>
                <a:spcPct val="5000"/>
              </a:spcBef>
              <a:buFont typeface="Zapf Dingbats"/>
              <a:buNone/>
            </a:pPr>
            <a:r>
              <a:rPr lang="en-GB" altLang="en-US" sz="1050" dirty="0"/>
              <a:t>World Trade </a:t>
            </a:r>
            <a:r>
              <a:rPr lang="en-GB" altLang="en-US" sz="1050" dirty="0" err="1"/>
              <a:t>Center</a:t>
            </a:r>
            <a:r>
              <a:rPr lang="en-GB" altLang="en-US" sz="1050" dirty="0"/>
              <a:t> 1</a:t>
            </a:r>
          </a:p>
          <a:p>
            <a:pPr algn="r">
              <a:lnSpc>
                <a:spcPts val="1200"/>
              </a:lnSpc>
              <a:spcBef>
                <a:spcPct val="5000"/>
              </a:spcBef>
              <a:buFont typeface="Zapf Dingbats"/>
              <a:buNone/>
            </a:pPr>
            <a:r>
              <a:rPr lang="en-GB" altLang="en-US" sz="1050" dirty="0"/>
              <a:t>10, route de </a:t>
            </a:r>
            <a:r>
              <a:rPr lang="en-GB" altLang="en-US" sz="1050" dirty="0" err="1"/>
              <a:t>l’Aéroport</a:t>
            </a:r>
            <a:endParaRPr lang="en-GB" altLang="en-US" sz="1050" dirty="0"/>
          </a:p>
          <a:p>
            <a:pPr algn="r">
              <a:lnSpc>
                <a:spcPts val="1200"/>
              </a:lnSpc>
              <a:spcBef>
                <a:spcPct val="5000"/>
              </a:spcBef>
              <a:buFont typeface="Zapf Dingbats"/>
              <a:buNone/>
            </a:pPr>
            <a:r>
              <a:rPr lang="fr-CH" altLang="en-US" sz="1050" dirty="0"/>
              <a:t>CH-1215 Geneva</a:t>
            </a:r>
          </a:p>
          <a:p>
            <a:pPr algn="r">
              <a:lnSpc>
                <a:spcPts val="1200"/>
              </a:lnSpc>
              <a:spcBef>
                <a:spcPct val="5000"/>
              </a:spcBef>
              <a:buFont typeface="Zapf Dingbats"/>
              <a:buNone/>
            </a:pPr>
            <a:r>
              <a:rPr lang="fr-CH" altLang="en-US" sz="1050" dirty="0"/>
              <a:t>Switzerland</a:t>
            </a:r>
          </a:p>
          <a:p>
            <a:pPr algn="r">
              <a:lnSpc>
                <a:spcPts val="1200"/>
              </a:lnSpc>
              <a:spcBef>
                <a:spcPct val="5000"/>
              </a:spcBef>
              <a:buFont typeface="Zapf Dingbats"/>
              <a:buNone/>
            </a:pPr>
            <a:r>
              <a:rPr lang="fr-CH" altLang="en-US" sz="1050" dirty="0"/>
              <a:t>Tel. +41 22 799 45 40</a:t>
            </a:r>
          </a:p>
          <a:p>
            <a:pPr algn="r">
              <a:lnSpc>
                <a:spcPts val="1200"/>
              </a:lnSpc>
              <a:spcBef>
                <a:spcPct val="5000"/>
              </a:spcBef>
              <a:buFont typeface="Zapf Dingbats"/>
              <a:buNone/>
            </a:pPr>
            <a:r>
              <a:rPr lang="fr-CH" altLang="en-US" sz="1050" dirty="0">
                <a:solidFill>
                  <a:schemeClr val="accent3"/>
                </a:solidFill>
              </a:rPr>
              <a:t>development@pefc.org</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pPr/>
              <a:t>‹#›</a:t>
            </a:fld>
            <a:endParaRPr lang="en-US"/>
          </a:p>
        </p:txBody>
      </p:sp>
      <p:sp>
        <p:nvSpPr>
          <p:cNvPr id="21" name="Espace réservé du texte 9"/>
          <p:cNvSpPr>
            <a:spLocks noGrp="1"/>
          </p:cNvSpPr>
          <p:nvPr>
            <p:ph type="body" sz="quarter" idx="19" hasCustomPrompt="1"/>
          </p:nvPr>
        </p:nvSpPr>
        <p:spPr bwMode="gray">
          <a:xfrm>
            <a:off x="935038" y="1341438"/>
            <a:ext cx="340995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1752600"/>
            <a:ext cx="340995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0" name="Espace réservé du texte 9"/>
          <p:cNvSpPr>
            <a:spLocks noGrp="1"/>
          </p:cNvSpPr>
          <p:nvPr>
            <p:ph type="body" sz="quarter" idx="21" hasCustomPrompt="1"/>
          </p:nvPr>
        </p:nvSpPr>
        <p:spPr bwMode="gray">
          <a:xfrm>
            <a:off x="4572000" y="1341438"/>
            <a:ext cx="340360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2" name="Espace réservé du texte 9"/>
          <p:cNvSpPr>
            <a:spLocks noGrp="1"/>
          </p:cNvSpPr>
          <p:nvPr>
            <p:ph type="body" sz="quarter" idx="22" hasCustomPrompt="1"/>
          </p:nvPr>
        </p:nvSpPr>
        <p:spPr bwMode="gray">
          <a:xfrm>
            <a:off x="4572000" y="1752600"/>
            <a:ext cx="340360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over_Green">
    <p:spTree>
      <p:nvGrpSpPr>
        <p:cNvPr id="1" name=""/>
        <p:cNvGrpSpPr/>
        <p:nvPr/>
      </p:nvGrpSpPr>
      <p:grpSpPr>
        <a:xfrm>
          <a:off x="0" y="0"/>
          <a:ext cx="0" cy="0"/>
          <a:chOff x="0" y="0"/>
          <a:chExt cx="0" cy="0"/>
        </a:xfrm>
      </p:grpSpPr>
      <p:pic>
        <p:nvPicPr>
          <p:cNvPr id="21" name="Image 20" descr="003-title.jpg"/>
          <p:cNvPicPr>
            <a:picLocks noChangeAspect="1"/>
          </p:cNvPicPr>
          <p:nvPr userDrawn="1"/>
        </p:nvPicPr>
        <p:blipFill>
          <a:blip r:embed="rId2"/>
          <a:srcRect l="12662" r="13312" b="6494"/>
          <a:stretch>
            <a:fillRect/>
          </a:stretch>
        </p:blipFill>
        <p:spPr>
          <a:xfrm flipH="1">
            <a:off x="3352800" y="0"/>
            <a:ext cx="5791200" cy="5486400"/>
          </a:xfrm>
          <a:prstGeom prst="rect">
            <a:avLst/>
          </a:prstGeom>
        </p:spPr>
      </p:pic>
      <p:grpSp>
        <p:nvGrpSpPr>
          <p:cNvPr id="15" name="Grouper 14"/>
          <p:cNvGrpSpPr/>
          <p:nvPr userDrawn="1"/>
        </p:nvGrpSpPr>
        <p:grpSpPr>
          <a:xfrm>
            <a:off x="0" y="0"/>
            <a:ext cx="9144000" cy="6858000"/>
            <a:chOff x="0" y="0"/>
            <a:chExt cx="9144000" cy="6858000"/>
          </a:xfrm>
        </p:grpSpPr>
        <p:pic>
          <p:nvPicPr>
            <p:cNvPr id="19" name="Image 18"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0" name="Image 19"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46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Thank you!</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chemeClr val="accent3"/>
                </a:solidFill>
              </a:rPr>
              <a:t>www.pefc.org</a:t>
            </a:r>
            <a:endParaRPr lang="en-GB" sz="1700" dirty="0">
              <a:solidFill>
                <a:schemeClr val="accent3"/>
              </a:solidFill>
            </a:endParaRPr>
          </a:p>
        </p:txBody>
      </p:sp>
      <p:sp>
        <p:nvSpPr>
          <p:cNvPr id="10" name="Text Box 9"/>
          <p:cNvSpPr>
            <a:spLocks noGrp="1" noChangeArrowheads="1"/>
          </p:cNvSpPr>
          <p:nvPr userDrawn="1"/>
        </p:nvSpPr>
        <p:spPr bwMode="auto">
          <a:xfrm>
            <a:off x="457200" y="4114800"/>
            <a:ext cx="26670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lgn="l">
              <a:lnSpc>
                <a:spcPct val="100000"/>
              </a:lnSpc>
              <a:spcBef>
                <a:spcPct val="5000"/>
              </a:spcBef>
              <a:buFont typeface="Zapf Dingbats"/>
              <a:buNone/>
            </a:pPr>
            <a:r>
              <a:rPr lang="en-GB" altLang="en-US" sz="1500" b="1" dirty="0">
                <a:solidFill>
                  <a:schemeClr val="accent2"/>
                </a:solidFill>
              </a:rPr>
              <a:t>PEFC Council</a:t>
            </a:r>
            <a:endParaRPr lang="en-GB" altLang="en-US" sz="1500" dirty="0">
              <a:solidFill>
                <a:schemeClr val="accent2"/>
              </a:solidFill>
            </a:endParaRPr>
          </a:p>
          <a:p>
            <a:pPr algn="l">
              <a:lnSpc>
                <a:spcPct val="100000"/>
              </a:lnSpc>
              <a:spcBef>
                <a:spcPct val="5000"/>
              </a:spcBef>
              <a:buFont typeface="Zapf Dingbats"/>
              <a:buNone/>
            </a:pPr>
            <a:r>
              <a:rPr lang="en-GB" altLang="en-US" sz="1500" dirty="0">
                <a:solidFill>
                  <a:schemeClr val="accent2"/>
                </a:solidFill>
              </a:rPr>
              <a:t>World Trade </a:t>
            </a:r>
            <a:r>
              <a:rPr lang="en-GB" altLang="en-US" sz="1500" dirty="0" err="1">
                <a:solidFill>
                  <a:schemeClr val="accent2"/>
                </a:solidFill>
              </a:rPr>
              <a:t>Center</a:t>
            </a:r>
            <a:r>
              <a:rPr lang="en-GB" altLang="en-US" sz="1500" dirty="0">
                <a:solidFill>
                  <a:schemeClr val="accent2"/>
                </a:solidFill>
              </a:rPr>
              <a:t> 1</a:t>
            </a:r>
          </a:p>
          <a:p>
            <a:pPr algn="l">
              <a:lnSpc>
                <a:spcPct val="100000"/>
              </a:lnSpc>
              <a:spcBef>
                <a:spcPct val="5000"/>
              </a:spcBef>
              <a:buFont typeface="Zapf Dingbats"/>
              <a:buNone/>
            </a:pPr>
            <a:r>
              <a:rPr lang="en-GB" altLang="en-US" sz="1500" dirty="0">
                <a:solidFill>
                  <a:schemeClr val="accent2"/>
                </a:solidFill>
              </a:rPr>
              <a:t>10, route de </a:t>
            </a:r>
            <a:r>
              <a:rPr lang="en-GB" altLang="en-US" sz="1500" dirty="0" err="1">
                <a:solidFill>
                  <a:schemeClr val="accent2"/>
                </a:solidFill>
              </a:rPr>
              <a:t>l’Aéroport</a:t>
            </a:r>
            <a:endParaRPr lang="en-GB" altLang="en-US" sz="1500" dirty="0">
              <a:solidFill>
                <a:schemeClr val="accent2"/>
              </a:solidFill>
            </a:endParaRPr>
          </a:p>
          <a:p>
            <a:pPr algn="l">
              <a:lnSpc>
                <a:spcPct val="100000"/>
              </a:lnSpc>
              <a:spcBef>
                <a:spcPct val="5000"/>
              </a:spcBef>
              <a:buFont typeface="Zapf Dingbats"/>
              <a:buNone/>
            </a:pPr>
            <a:r>
              <a:rPr lang="fr-CH" altLang="en-US" sz="1500" dirty="0">
                <a:solidFill>
                  <a:schemeClr val="accent2"/>
                </a:solidFill>
              </a:rPr>
              <a:t>CH-1215 Geneva</a:t>
            </a:r>
          </a:p>
          <a:p>
            <a:pPr algn="l">
              <a:lnSpc>
                <a:spcPct val="100000"/>
              </a:lnSpc>
              <a:spcBef>
                <a:spcPct val="5000"/>
              </a:spcBef>
              <a:buFont typeface="Zapf Dingbats"/>
              <a:buNone/>
            </a:pPr>
            <a:r>
              <a:rPr lang="fr-CH" altLang="en-US" sz="1500" dirty="0">
                <a:solidFill>
                  <a:schemeClr val="accent2"/>
                </a:solidFill>
              </a:rPr>
              <a:t>Switzerland</a:t>
            </a:r>
          </a:p>
          <a:p>
            <a:pPr algn="l">
              <a:lnSpc>
                <a:spcPct val="100000"/>
              </a:lnSpc>
              <a:spcBef>
                <a:spcPct val="5000"/>
              </a:spcBef>
              <a:buFont typeface="Zapf Dingbats"/>
              <a:buNone/>
            </a:pPr>
            <a:r>
              <a:rPr lang="fr-CH" altLang="en-US" sz="1500" dirty="0">
                <a:solidFill>
                  <a:schemeClr val="accent2"/>
                </a:solidFill>
              </a:rPr>
              <a:t>Tel. +41 22 799 45 40</a:t>
            </a:r>
          </a:p>
          <a:p>
            <a:pPr algn="l">
              <a:lnSpc>
                <a:spcPct val="100000"/>
              </a:lnSpc>
              <a:spcBef>
                <a:spcPct val="5000"/>
              </a:spcBef>
              <a:buFont typeface="Zapf Dingbats"/>
              <a:buNone/>
            </a:pPr>
            <a:r>
              <a:rPr lang="fr-CH" altLang="en-US" sz="1500" dirty="0">
                <a:solidFill>
                  <a:schemeClr val="accent3"/>
                </a:solidFill>
              </a:rPr>
              <a:t>info@pefc.org</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B089C8-8F6B-384D-9D77-176AFCDAF32E}" type="datetimeFigureOut">
              <a:rPr lang="en-US" smtClean="0"/>
              <a:pPr/>
              <a:t>02-Aug-18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1BD55-23D1-0D43-A0E3-D8752502F89D}" type="slidenum">
              <a:rPr lang="en-US" smtClean="0"/>
              <a:pPr/>
              <a:t>‹#›</a:t>
            </a:fld>
            <a:endParaRPr lang="en-US"/>
          </a:p>
        </p:txBody>
      </p:sp>
    </p:spTree>
    <p:extLst>
      <p:ext uri="{BB962C8B-B14F-4D97-AF65-F5344CB8AC3E}">
        <p14:creationId xmlns:p14="http://schemas.microsoft.com/office/powerpoint/2010/main" val="2646804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03302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89BF87-E89F-4FE9-939F-5E691F696B69}" type="datetimeFigureOut">
              <a:rPr lang="en-US" smtClean="0"/>
              <a:pPr/>
              <a:t>02-Aug-18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12BD9-6CA0-4F66-8143-6DA25BAB882B}" type="slidenum">
              <a:rPr lang="en-US" smtClean="0"/>
              <a:pPr/>
              <a:t>‹#›</a:t>
            </a:fld>
            <a:endParaRPr lang="en-US"/>
          </a:p>
        </p:txBody>
      </p:sp>
    </p:spTree>
    <p:extLst>
      <p:ext uri="{BB962C8B-B14F-4D97-AF65-F5344CB8AC3E}">
        <p14:creationId xmlns:p14="http://schemas.microsoft.com/office/powerpoint/2010/main" val="3148566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over_Green">
    <p:spTree>
      <p:nvGrpSpPr>
        <p:cNvPr id="1" name=""/>
        <p:cNvGrpSpPr/>
        <p:nvPr/>
      </p:nvGrpSpPr>
      <p:grpSpPr>
        <a:xfrm>
          <a:off x="0" y="0"/>
          <a:ext cx="0" cy="0"/>
          <a:chOff x="0" y="0"/>
          <a:chExt cx="0" cy="0"/>
        </a:xfrm>
      </p:grpSpPr>
      <p:pic>
        <p:nvPicPr>
          <p:cNvPr id="22" name="Image 21" descr="02-medium.jpg"/>
          <p:cNvPicPr>
            <a:picLocks noChangeAspect="1"/>
          </p:cNvPicPr>
          <p:nvPr userDrawn="1"/>
        </p:nvPicPr>
        <p:blipFill>
          <a:blip r:embed="rId2"/>
          <a:stretch>
            <a:fillRect/>
          </a:stretch>
        </p:blipFill>
        <p:spPr>
          <a:xfrm>
            <a:off x="0" y="0"/>
            <a:ext cx="9144001" cy="6858001"/>
          </a:xfrm>
          <a:prstGeom prst="rect">
            <a:avLst/>
          </a:prstGeom>
        </p:spPr>
      </p:pic>
      <p:grpSp>
        <p:nvGrpSpPr>
          <p:cNvPr id="23" name="Grouper 22"/>
          <p:cNvGrpSpPr/>
          <p:nvPr userDrawn="1"/>
        </p:nvGrpSpPr>
        <p:grpSpPr>
          <a:xfrm>
            <a:off x="1" y="0"/>
            <a:ext cx="9144000" cy="6858000"/>
            <a:chOff x="1" y="0"/>
            <a:chExt cx="9144000" cy="6858000"/>
          </a:xfrm>
        </p:grpSpPr>
        <p:pic>
          <p:nvPicPr>
            <p:cNvPr id="27" name="Image 26"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8" name="Image 27"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Rectangle 23"/>
          <p:cNvSpPr/>
          <p:nvPr userDrawn="1"/>
        </p:nvSpPr>
        <p:spPr bwMode="gray">
          <a:xfrm>
            <a:off x="6172200" y="6418349"/>
            <a:ext cx="1524000" cy="2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200" dirty="0">
                <a:solidFill>
                  <a:srgbClr val="005295"/>
                </a:solidFill>
              </a:rPr>
              <a:t>#</a:t>
            </a:r>
            <a:r>
              <a:rPr lang="en-US" sz="1200" dirty="0" err="1">
                <a:solidFill>
                  <a:srgbClr val="005295"/>
                </a:solidFill>
              </a:rPr>
              <a:t>pefc</a:t>
            </a:r>
            <a:endParaRPr lang="en-US" sz="1200" dirty="0">
              <a:solidFill>
                <a:srgbClr val="005295"/>
              </a:solidFill>
            </a:endParaRPr>
          </a:p>
        </p:txBody>
      </p:sp>
      <p:sp>
        <p:nvSpPr>
          <p:cNvPr id="25" name="Rectangle 24"/>
          <p:cNvSpPr/>
          <p:nvPr userDrawn="1"/>
        </p:nvSpPr>
        <p:spPr bwMode="gray">
          <a:xfrm>
            <a:off x="6172200" y="5410200"/>
            <a:ext cx="152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en-US" sz="1200" b="1" dirty="0">
                <a:solidFill>
                  <a:srgbClr val="006225"/>
                </a:solidFill>
              </a:rPr>
              <a:t>Promoting</a:t>
            </a:r>
            <a:br>
              <a:rPr lang="en-US" sz="1200" b="1" dirty="0">
                <a:solidFill>
                  <a:srgbClr val="006225"/>
                </a:solidFill>
              </a:rPr>
            </a:br>
            <a:r>
              <a:rPr lang="en-US" sz="1200" b="1" dirty="0">
                <a:solidFill>
                  <a:srgbClr val="006225"/>
                </a:solidFill>
              </a:rPr>
              <a:t>Sustainable Forest</a:t>
            </a:r>
            <a:br>
              <a:rPr lang="en-US" sz="1200" b="1" dirty="0">
                <a:solidFill>
                  <a:srgbClr val="006225"/>
                </a:solidFill>
              </a:rPr>
            </a:br>
            <a:r>
              <a:rPr lang="en-US" sz="1200" b="1" dirty="0">
                <a:solidFill>
                  <a:srgbClr val="006225"/>
                </a:solidFill>
              </a:rPr>
              <a:t>Management</a:t>
            </a:r>
          </a:p>
        </p:txBody>
      </p:sp>
    </p:spTree>
    <p:extLst>
      <p:ext uri="{BB962C8B-B14F-4D97-AF65-F5344CB8AC3E}">
        <p14:creationId xmlns:p14="http://schemas.microsoft.com/office/powerpoint/2010/main" val="621580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Cover_Green">
    <p:spTree>
      <p:nvGrpSpPr>
        <p:cNvPr id="1" name=""/>
        <p:cNvGrpSpPr/>
        <p:nvPr/>
      </p:nvGrpSpPr>
      <p:grpSpPr>
        <a:xfrm>
          <a:off x="0" y="0"/>
          <a:ext cx="0" cy="0"/>
          <a:chOff x="0" y="0"/>
          <a:chExt cx="0" cy="0"/>
        </a:xfrm>
      </p:grpSpPr>
      <p:pic>
        <p:nvPicPr>
          <p:cNvPr id="12" name="Image 11" descr="01-medium.jpg"/>
          <p:cNvPicPr>
            <a:picLocks noChangeAspect="1"/>
          </p:cNvPicPr>
          <p:nvPr userDrawn="1"/>
        </p:nvPicPr>
        <p:blipFill>
          <a:blip r:embed="rId2"/>
          <a:stretch>
            <a:fillRect/>
          </a:stretch>
        </p:blipFill>
        <p:spPr>
          <a:xfrm>
            <a:off x="1" y="0"/>
            <a:ext cx="8839200" cy="6629400"/>
          </a:xfrm>
          <a:prstGeom prst="rect">
            <a:avLst/>
          </a:prstGeom>
        </p:spPr>
      </p:pic>
      <p:grpSp>
        <p:nvGrpSpPr>
          <p:cNvPr id="19" name="Grouper 18"/>
          <p:cNvGrpSpPr/>
          <p:nvPr userDrawn="1"/>
        </p:nvGrpSpPr>
        <p:grpSpPr>
          <a:xfrm>
            <a:off x="1" y="0"/>
            <a:ext cx="9144000" cy="6858000"/>
            <a:chOff x="1" y="0"/>
            <a:chExt cx="9144000" cy="6858000"/>
          </a:xfrm>
        </p:grpSpPr>
        <p:pic>
          <p:nvPicPr>
            <p:cNvPr id="20" name="Image 19"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1" name="Image 20"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Text Box 9"/>
          <p:cNvSpPr>
            <a:spLocks noGrp="1" noChangeArrowheads="1"/>
          </p:cNvSpPr>
          <p:nvPr userDrawn="1"/>
        </p:nvSpPr>
        <p:spPr bwMode="auto">
          <a:xfrm>
            <a:off x="5715000" y="5418000"/>
            <a:ext cx="2057400" cy="12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lgn="r">
              <a:lnSpc>
                <a:spcPts val="1200"/>
              </a:lnSpc>
              <a:spcBef>
                <a:spcPct val="5000"/>
              </a:spcBef>
              <a:buFont typeface="Zapf Dingbats"/>
              <a:buNone/>
            </a:pPr>
            <a:r>
              <a:rPr lang="en-GB" altLang="en-US" sz="1050" b="1" dirty="0">
                <a:solidFill>
                  <a:srgbClr val="343434"/>
                </a:solidFill>
              </a:rPr>
              <a:t>PEFC Council</a:t>
            </a:r>
            <a:endParaRPr lang="en-GB" altLang="en-US" sz="1050" dirty="0">
              <a:solidFill>
                <a:srgbClr val="343434"/>
              </a:solidFill>
            </a:endParaRPr>
          </a:p>
          <a:p>
            <a:pPr algn="r">
              <a:lnSpc>
                <a:spcPts val="1200"/>
              </a:lnSpc>
              <a:spcBef>
                <a:spcPct val="5000"/>
              </a:spcBef>
              <a:buFont typeface="Zapf Dingbats"/>
              <a:buNone/>
            </a:pPr>
            <a:r>
              <a:rPr lang="en-GB" altLang="en-US" sz="1050" dirty="0">
                <a:solidFill>
                  <a:srgbClr val="343434"/>
                </a:solidFill>
              </a:rPr>
              <a:t>World Trade </a:t>
            </a:r>
            <a:r>
              <a:rPr lang="en-GB" altLang="en-US" sz="1050" dirty="0" err="1">
                <a:solidFill>
                  <a:srgbClr val="343434"/>
                </a:solidFill>
              </a:rPr>
              <a:t>Center</a:t>
            </a:r>
            <a:r>
              <a:rPr lang="en-GB" altLang="en-US" sz="1050" dirty="0">
                <a:solidFill>
                  <a:srgbClr val="343434"/>
                </a:solidFill>
              </a:rPr>
              <a:t> 1</a:t>
            </a:r>
          </a:p>
          <a:p>
            <a:pPr algn="r">
              <a:lnSpc>
                <a:spcPts val="1200"/>
              </a:lnSpc>
              <a:spcBef>
                <a:spcPct val="5000"/>
              </a:spcBef>
              <a:buFont typeface="Zapf Dingbats"/>
              <a:buNone/>
            </a:pPr>
            <a:r>
              <a:rPr lang="en-GB" altLang="en-US" sz="1050" dirty="0">
                <a:solidFill>
                  <a:srgbClr val="343434"/>
                </a:solidFill>
              </a:rPr>
              <a:t>10, route de </a:t>
            </a:r>
            <a:r>
              <a:rPr lang="en-GB" altLang="en-US" sz="1050" dirty="0" err="1">
                <a:solidFill>
                  <a:srgbClr val="343434"/>
                </a:solidFill>
              </a:rPr>
              <a:t>l’Aéroport</a:t>
            </a:r>
            <a:endParaRPr lang="en-GB" altLang="en-US" sz="1050" dirty="0">
              <a:solidFill>
                <a:srgbClr val="343434"/>
              </a:solidFill>
            </a:endParaRPr>
          </a:p>
          <a:p>
            <a:pPr algn="r">
              <a:lnSpc>
                <a:spcPts val="1200"/>
              </a:lnSpc>
              <a:spcBef>
                <a:spcPct val="5000"/>
              </a:spcBef>
              <a:buFont typeface="Zapf Dingbats"/>
              <a:buNone/>
            </a:pPr>
            <a:r>
              <a:rPr lang="fr-CH" altLang="en-US" sz="1050" dirty="0">
                <a:solidFill>
                  <a:srgbClr val="343434"/>
                </a:solidFill>
              </a:rPr>
              <a:t>CH-1215 Geneva</a:t>
            </a:r>
          </a:p>
          <a:p>
            <a:pPr algn="r">
              <a:lnSpc>
                <a:spcPts val="1200"/>
              </a:lnSpc>
              <a:spcBef>
                <a:spcPct val="5000"/>
              </a:spcBef>
              <a:buFont typeface="Zapf Dingbats"/>
              <a:buNone/>
            </a:pPr>
            <a:r>
              <a:rPr lang="fr-CH" altLang="en-US" sz="1050" dirty="0">
                <a:solidFill>
                  <a:srgbClr val="343434"/>
                </a:solidFill>
              </a:rPr>
              <a:t>Switzerland</a:t>
            </a:r>
          </a:p>
          <a:p>
            <a:pPr algn="r">
              <a:lnSpc>
                <a:spcPts val="1200"/>
              </a:lnSpc>
              <a:spcBef>
                <a:spcPct val="5000"/>
              </a:spcBef>
              <a:buFont typeface="Zapf Dingbats"/>
              <a:buNone/>
            </a:pPr>
            <a:r>
              <a:rPr lang="fr-CH" altLang="en-US" sz="1050" dirty="0">
                <a:solidFill>
                  <a:srgbClr val="343434"/>
                </a:solidFill>
              </a:rPr>
              <a:t>Tel. +41 22 799 45 40</a:t>
            </a:r>
          </a:p>
          <a:p>
            <a:pPr algn="r">
              <a:lnSpc>
                <a:spcPts val="1200"/>
              </a:lnSpc>
              <a:spcBef>
                <a:spcPct val="5000"/>
              </a:spcBef>
              <a:buFont typeface="Zapf Dingbats"/>
              <a:buNone/>
            </a:pPr>
            <a:r>
              <a:rPr lang="fr-CH" altLang="en-US" sz="1050" dirty="0">
                <a:solidFill>
                  <a:srgbClr val="005295"/>
                </a:solidFill>
              </a:rPr>
              <a:t>info@pefc.org</a:t>
            </a:r>
          </a:p>
        </p:txBody>
      </p:sp>
    </p:spTree>
    <p:extLst>
      <p:ext uri="{BB962C8B-B14F-4D97-AF65-F5344CB8AC3E}">
        <p14:creationId xmlns:p14="http://schemas.microsoft.com/office/powerpoint/2010/main" val="1002921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Cover_Green">
    <p:spTree>
      <p:nvGrpSpPr>
        <p:cNvPr id="1" name=""/>
        <p:cNvGrpSpPr/>
        <p:nvPr/>
      </p:nvGrpSpPr>
      <p:grpSpPr>
        <a:xfrm>
          <a:off x="0" y="0"/>
          <a:ext cx="0" cy="0"/>
          <a:chOff x="0" y="0"/>
          <a:chExt cx="0" cy="0"/>
        </a:xfrm>
      </p:grpSpPr>
      <p:pic>
        <p:nvPicPr>
          <p:cNvPr id="25" name="Image 24" descr="10-title.jpg"/>
          <p:cNvPicPr>
            <a:picLocks noChangeAspect="1"/>
          </p:cNvPicPr>
          <p:nvPr userDrawn="1"/>
        </p:nvPicPr>
        <p:blipFill>
          <a:blip r:embed="rId2"/>
          <a:stretch>
            <a:fillRect/>
          </a:stretch>
        </p:blipFill>
        <p:spPr>
          <a:xfrm>
            <a:off x="0" y="0"/>
            <a:ext cx="8763000" cy="6572250"/>
          </a:xfrm>
          <a:prstGeom prst="rect">
            <a:avLst/>
          </a:prstGeom>
        </p:spPr>
      </p:pic>
      <p:grpSp>
        <p:nvGrpSpPr>
          <p:cNvPr id="33" name="Grouper 32"/>
          <p:cNvGrpSpPr/>
          <p:nvPr userDrawn="1"/>
        </p:nvGrpSpPr>
        <p:grpSpPr>
          <a:xfrm>
            <a:off x="1" y="0"/>
            <a:ext cx="9144000" cy="6858000"/>
            <a:chOff x="1" y="0"/>
            <a:chExt cx="9144000" cy="6858000"/>
          </a:xfrm>
        </p:grpSpPr>
        <p:pic>
          <p:nvPicPr>
            <p:cNvPr id="31" name="Image 30"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32" name="Image 31"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138312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over_Green">
    <p:spTree>
      <p:nvGrpSpPr>
        <p:cNvPr id="1" name=""/>
        <p:cNvGrpSpPr/>
        <p:nvPr/>
      </p:nvGrpSpPr>
      <p:grpSpPr>
        <a:xfrm>
          <a:off x="0" y="0"/>
          <a:ext cx="0" cy="0"/>
          <a:chOff x="0" y="0"/>
          <a:chExt cx="0" cy="0"/>
        </a:xfrm>
      </p:grpSpPr>
      <p:pic>
        <p:nvPicPr>
          <p:cNvPr id="14" name="Image 13" descr="008.jpg"/>
          <p:cNvPicPr>
            <a:picLocks noChangeAspect="1"/>
          </p:cNvPicPr>
          <p:nvPr userDrawn="1"/>
        </p:nvPicPr>
        <p:blipFill>
          <a:blip r:embed="rId2"/>
          <a:stretch>
            <a:fillRect/>
          </a:stretch>
        </p:blipFill>
        <p:spPr>
          <a:xfrm>
            <a:off x="0" y="0"/>
            <a:ext cx="9144000" cy="6858000"/>
          </a:xfrm>
          <a:prstGeom prst="rect">
            <a:avLst/>
          </a:prstGeom>
        </p:spPr>
      </p:pic>
      <p:grpSp>
        <p:nvGrpSpPr>
          <p:cNvPr id="20" name="Grouper 19"/>
          <p:cNvGrpSpPr/>
          <p:nvPr userDrawn="1"/>
        </p:nvGrpSpPr>
        <p:grpSpPr>
          <a:xfrm>
            <a:off x="0" y="0"/>
            <a:ext cx="9144000" cy="6858000"/>
            <a:chOff x="0" y="0"/>
            <a:chExt cx="9144000" cy="6858000"/>
          </a:xfrm>
        </p:grpSpPr>
        <p:pic>
          <p:nvPicPr>
            <p:cNvPr id="16" name="Image 15"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15" name="Image 14"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3" name="Image 22"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2589131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over_Green">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a:extLst>
              <a:ext uri="{28A0092B-C50C-407E-A947-70E740481C1C}">
                <a14:useLocalDpi xmlns:a14="http://schemas.microsoft.com/office/drawing/2010/main" val="0"/>
              </a:ext>
            </a:extLst>
          </a:blip>
          <a:srcRect r="19103"/>
          <a:stretch/>
        </p:blipFill>
        <p:spPr>
          <a:xfrm>
            <a:off x="3347864" y="6144"/>
            <a:ext cx="5796136" cy="5373597"/>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52471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over_Green">
    <p:spTree>
      <p:nvGrpSpPr>
        <p:cNvPr id="1" name=""/>
        <p:cNvGrpSpPr/>
        <p:nvPr/>
      </p:nvGrpSpPr>
      <p:grpSpPr>
        <a:xfrm>
          <a:off x="0" y="0"/>
          <a:ext cx="0" cy="0"/>
          <a:chOff x="0" y="0"/>
          <a:chExt cx="0" cy="0"/>
        </a:xfrm>
      </p:grpSpPr>
      <p:pic>
        <p:nvPicPr>
          <p:cNvPr id="25" name="Image 24" descr="10-title.jpg"/>
          <p:cNvPicPr>
            <a:picLocks noChangeAspect="1"/>
          </p:cNvPicPr>
          <p:nvPr userDrawn="1"/>
        </p:nvPicPr>
        <p:blipFill>
          <a:blip r:embed="rId2"/>
          <a:stretch>
            <a:fillRect/>
          </a:stretch>
        </p:blipFill>
        <p:spPr>
          <a:xfrm>
            <a:off x="0" y="0"/>
            <a:ext cx="8763000" cy="6572250"/>
          </a:xfrm>
          <a:prstGeom prst="rect">
            <a:avLst/>
          </a:prstGeom>
        </p:spPr>
      </p:pic>
      <p:grpSp>
        <p:nvGrpSpPr>
          <p:cNvPr id="33" name="Grouper 32"/>
          <p:cNvGrpSpPr/>
          <p:nvPr userDrawn="1"/>
        </p:nvGrpSpPr>
        <p:grpSpPr>
          <a:xfrm>
            <a:off x="1" y="0"/>
            <a:ext cx="9144000" cy="6858000"/>
            <a:chOff x="1" y="0"/>
            <a:chExt cx="9144000" cy="6858000"/>
          </a:xfrm>
        </p:grpSpPr>
        <p:pic>
          <p:nvPicPr>
            <p:cNvPr id="31" name="Image 30"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32" name="Image 31"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chemeClr val="accent3"/>
                </a:solidFill>
              </a:rPr>
              <a:t>www.pefc.org</a:t>
            </a:r>
            <a:endParaRPr lang="en-GB" sz="1700" dirty="0">
              <a:solidFill>
                <a:schemeClr val="accent3"/>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over_Green">
    <p:spTree>
      <p:nvGrpSpPr>
        <p:cNvPr id="1" name=""/>
        <p:cNvGrpSpPr/>
        <p:nvPr/>
      </p:nvGrpSpPr>
      <p:grpSpPr>
        <a:xfrm>
          <a:off x="0" y="0"/>
          <a:ext cx="0" cy="0"/>
          <a:chOff x="0" y="0"/>
          <a:chExt cx="0" cy="0"/>
        </a:xfrm>
      </p:grpSpPr>
      <p:pic>
        <p:nvPicPr>
          <p:cNvPr id="14" name="Image 13" descr="015.jpg"/>
          <p:cNvPicPr>
            <a:picLocks noChangeAspect="1"/>
          </p:cNvPicPr>
          <p:nvPr userDrawn="1"/>
        </p:nvPicPr>
        <p:blipFill>
          <a:blip r:embed="rId2"/>
          <a:srcRect l="3000" r="16456"/>
          <a:stretch>
            <a:fillRect/>
          </a:stretch>
        </p:blipFill>
        <p:spPr>
          <a:xfrm>
            <a:off x="3333875" y="0"/>
            <a:ext cx="5810125" cy="5410200"/>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1928430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17" r="24809"/>
          <a:stretch/>
        </p:blipFill>
        <p:spPr>
          <a:xfrm>
            <a:off x="7488324" y="-1"/>
            <a:ext cx="1655676" cy="1452995"/>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570070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l="-1" t="3664" r="5718" b="-1"/>
          <a:stretch/>
        </p:blipFill>
        <p:spPr>
          <a:xfrm>
            <a:off x="7472713" y="0"/>
            <a:ext cx="1671287" cy="1413294"/>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1867993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17493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6" name="Rectangle 5"/>
          <p:cNvSpPr/>
          <p:nvPr userDrawn="1"/>
        </p:nvSpPr>
        <p:spPr>
          <a:xfrm>
            <a:off x="648072" y="0"/>
            <a:ext cx="8495928" cy="16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3655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4" name="Espace réservé du numéro de diapositive 13"/>
          <p:cNvSpPr>
            <a:spLocks noGrp="1"/>
          </p:cNvSpPr>
          <p:nvPr>
            <p:ph type="sldNum" sz="quarter" idx="11"/>
          </p:nvPr>
        </p:nvSpPr>
        <p:spPr bwMode="gray">
          <a:xfrm>
            <a:off x="0" y="6498000"/>
            <a:ext cx="468313" cy="360000"/>
          </a:xfrm>
          <a:prstGeom prst="rect">
            <a:avLst/>
          </a:prstGeom>
        </p:spPr>
        <p:txBody>
          <a:bodyPr/>
          <a:lstStyle>
            <a:lvl1pPr>
              <a:defRPr>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Tree>
    <p:extLst>
      <p:ext uri="{BB962C8B-B14F-4D97-AF65-F5344CB8AC3E}">
        <p14:creationId xmlns:p14="http://schemas.microsoft.com/office/powerpoint/2010/main" val="3970577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3635896" y="1341437"/>
            <a:ext cx="4339704" cy="4756151"/>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pour une image  8"/>
          <p:cNvSpPr>
            <a:spLocks noGrp="1"/>
          </p:cNvSpPr>
          <p:nvPr>
            <p:ph type="pic" sz="quarter" idx="13" hasCustomPrompt="1"/>
          </p:nvPr>
        </p:nvSpPr>
        <p:spPr bwMode="gray">
          <a:xfrm>
            <a:off x="0" y="1341438"/>
            <a:ext cx="3419038" cy="4756150"/>
          </a:xfrm>
        </p:spPr>
        <p:txBody>
          <a:bodyPr tIns="1008000" anchor="ctr" anchorCtr="0"/>
          <a:lstStyle>
            <a:lvl1pPr algn="ctr">
              <a:defRPr/>
            </a:lvl1pPr>
          </a:lstStyle>
          <a:p>
            <a:r>
              <a:rPr lang="en-US" noProof="0"/>
              <a:t>Select your own photo</a:t>
            </a:r>
          </a:p>
        </p:txBody>
      </p:sp>
      <p:sp>
        <p:nvSpPr>
          <p:cNvPr id="11" name="Espace réservé du numéro de diapositive 10"/>
          <p:cNvSpPr>
            <a:spLocks noGrp="1"/>
          </p:cNvSpPr>
          <p:nvPr>
            <p:ph type="sldNum" sz="quarter" idx="15"/>
          </p:nvPr>
        </p:nvSpPr>
        <p:spPr bwMode="gray">
          <a:xfrm>
            <a:off x="0" y="6498000"/>
            <a:ext cx="468313" cy="360000"/>
          </a:xfrm>
          <a:prstGeom prst="rect">
            <a:avLst/>
          </a:prstGeom>
        </p:spPr>
        <p:txBody>
          <a:bodyPr/>
          <a:lstStyle>
            <a:lvl1pPr algn="r">
              <a:defRPr>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Tree>
    <p:extLst>
      <p:ext uri="{BB962C8B-B14F-4D97-AF65-F5344CB8AC3E}">
        <p14:creationId xmlns:p14="http://schemas.microsoft.com/office/powerpoint/2010/main" val="1057945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3409950" cy="5221287"/>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9" name="Espace réservé du contenu 2"/>
          <p:cNvSpPr>
            <a:spLocks noGrp="1"/>
          </p:cNvSpPr>
          <p:nvPr>
            <p:ph idx="13" hasCustomPrompt="1"/>
          </p:nvPr>
        </p:nvSpPr>
        <p:spPr bwMode="gray">
          <a:xfrm>
            <a:off x="4572000" y="1341437"/>
            <a:ext cx="3403600"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2972759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49"/>
            <a:ext cx="7040562" cy="325437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Tree>
    <p:extLst>
      <p:ext uri="{BB962C8B-B14F-4D97-AF65-F5344CB8AC3E}">
        <p14:creationId xmlns:p14="http://schemas.microsoft.com/office/powerpoint/2010/main" val="3063692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amp;Content&amp;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4627562" cy="2789238"/>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2" name="Espace réservé pour une image  8"/>
          <p:cNvSpPr>
            <a:spLocks noGrp="1"/>
          </p:cNvSpPr>
          <p:nvPr>
            <p:ph type="pic" sz="quarter" idx="17" hasCustomPrompt="1"/>
          </p:nvPr>
        </p:nvSpPr>
        <p:spPr bwMode="gray">
          <a:xfrm>
            <a:off x="5773000" y="3308350"/>
            <a:ext cx="2202600" cy="2789238"/>
          </a:xfrm>
        </p:spPr>
        <p:txBody>
          <a:bodyPr tIns="1008000" anchor="ctr" anchorCtr="0"/>
          <a:lstStyle>
            <a:lvl1pPr algn="ctr">
              <a:defRPr sz="1800"/>
            </a:lvl1pPr>
          </a:lstStyle>
          <a:p>
            <a:r>
              <a:rPr lang="en-US" noProof="0" dirty="0"/>
              <a:t>Add a photo</a:t>
            </a:r>
          </a:p>
        </p:txBody>
      </p:sp>
    </p:spTree>
    <p:extLst>
      <p:ext uri="{BB962C8B-B14F-4D97-AF65-F5344CB8AC3E}">
        <p14:creationId xmlns:p14="http://schemas.microsoft.com/office/powerpoint/2010/main" val="155044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over_Green">
    <p:spTree>
      <p:nvGrpSpPr>
        <p:cNvPr id="1" name=""/>
        <p:cNvGrpSpPr/>
        <p:nvPr/>
      </p:nvGrpSpPr>
      <p:grpSpPr>
        <a:xfrm>
          <a:off x="0" y="0"/>
          <a:ext cx="0" cy="0"/>
          <a:chOff x="0" y="0"/>
          <a:chExt cx="0" cy="0"/>
        </a:xfrm>
      </p:grpSpPr>
      <p:grpSp>
        <p:nvGrpSpPr>
          <p:cNvPr id="20" name="Grouper 19"/>
          <p:cNvGrpSpPr/>
          <p:nvPr userDrawn="1"/>
        </p:nvGrpSpPr>
        <p:grpSpPr>
          <a:xfrm>
            <a:off x="0" y="0"/>
            <a:ext cx="9144000" cy="6858000"/>
            <a:chOff x="0" y="0"/>
            <a:chExt cx="9144000" cy="6858000"/>
          </a:xfrm>
        </p:grpSpPr>
        <p:pic>
          <p:nvPicPr>
            <p:cNvPr id="16" name="Image 15" descr="mask_large_white.png"/>
            <p:cNvPicPr>
              <a:picLocks noChangeAspect="1"/>
            </p:cNvPicPr>
            <p:nvPr userDrawn="1"/>
          </p:nvPicPr>
          <p:blipFill>
            <a:blip r:embed="rId2"/>
            <a:srcRect t="602" r="50000" b="26506"/>
            <a:stretch>
              <a:fillRect/>
            </a:stretch>
          </p:blipFill>
          <p:spPr>
            <a:xfrm>
              <a:off x="0" y="0"/>
              <a:ext cx="4572000" cy="5029200"/>
            </a:xfrm>
            <a:prstGeom prst="rect">
              <a:avLst/>
            </a:prstGeom>
          </p:spPr>
        </p:pic>
        <p:pic>
          <p:nvPicPr>
            <p:cNvPr id="15" name="Image 14" descr="mask_large_white.png"/>
            <p:cNvPicPr>
              <a:picLocks noChangeAspect="1"/>
            </p:cNvPicPr>
            <p:nvPr userDrawn="1"/>
          </p:nvPicPr>
          <p:blipFill>
            <a:blip r:embed="rId2"/>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chemeClr val="accent3"/>
                </a:solidFill>
              </a:rPr>
              <a:t>www.pefc.org</a:t>
            </a:r>
            <a:endParaRPr lang="en-GB" sz="1700" dirty="0">
              <a:solidFill>
                <a:schemeClr val="accent3"/>
              </a:solidFill>
            </a:endParaRPr>
          </a:p>
        </p:txBody>
      </p:sp>
      <p:pic>
        <p:nvPicPr>
          <p:cNvPr id="23" name="Image 22" descr="PEFC_Logo_1000_dpi.png"/>
          <p:cNvPicPr>
            <a:picLocks noChangeAspect="1"/>
          </p:cNvPicPr>
          <p:nvPr userDrawn="1"/>
        </p:nvPicPr>
        <p:blipFill>
          <a:blip r:embed="rId3"/>
          <a:stretch>
            <a:fillRect/>
          </a:stretch>
        </p:blipFill>
        <p:spPr>
          <a:xfrm>
            <a:off x="8154000" y="5626800"/>
            <a:ext cx="747665" cy="10476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amp;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340995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3" name="Espace réservé du contenu 2"/>
          <p:cNvSpPr>
            <a:spLocks noGrp="1"/>
          </p:cNvSpPr>
          <p:nvPr>
            <p:ph idx="16" hasCustomPrompt="1"/>
          </p:nvPr>
        </p:nvSpPr>
        <p:spPr bwMode="gray">
          <a:xfrm>
            <a:off x="4572000" y="3308350"/>
            <a:ext cx="340360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1132247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amp;3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68119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3" name="Espace réservé du contenu 2"/>
          <p:cNvSpPr>
            <a:spLocks noGrp="1"/>
          </p:cNvSpPr>
          <p:nvPr>
            <p:ph idx="16" hasCustomPrompt="1"/>
          </p:nvPr>
        </p:nvSpPr>
        <p:spPr bwMode="gray">
          <a:xfrm>
            <a:off x="57864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4" name="Espace réservé du contenu 2"/>
          <p:cNvSpPr>
            <a:spLocks noGrp="1"/>
          </p:cNvSpPr>
          <p:nvPr>
            <p:ph idx="17" hasCustomPrompt="1"/>
          </p:nvPr>
        </p:nvSpPr>
        <p:spPr bwMode="gray">
          <a:xfrm>
            <a:off x="3362400"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3956745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5" name="Espace réservé du contenu 2"/>
          <p:cNvSpPr>
            <a:spLocks noGrp="1"/>
          </p:cNvSpPr>
          <p:nvPr>
            <p:ph idx="12" hasCustomPrompt="1"/>
          </p:nvPr>
        </p:nvSpPr>
        <p:spPr bwMode="gray">
          <a:xfrm>
            <a:off x="935038" y="1341438"/>
            <a:ext cx="340995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6" name="Espace réservé du contenu 2"/>
          <p:cNvSpPr>
            <a:spLocks noGrp="1"/>
          </p:cNvSpPr>
          <p:nvPr>
            <p:ph idx="16" hasCustomPrompt="1"/>
          </p:nvPr>
        </p:nvSpPr>
        <p:spPr bwMode="gray">
          <a:xfrm>
            <a:off x="4572000" y="1341438"/>
            <a:ext cx="340360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9" name="Espace réservé du contenu 2"/>
          <p:cNvSpPr>
            <a:spLocks noGrp="1"/>
          </p:cNvSpPr>
          <p:nvPr>
            <p:ph idx="17" hasCustomPrompt="1"/>
          </p:nvPr>
        </p:nvSpPr>
        <p:spPr bwMode="gray">
          <a:xfrm>
            <a:off x="935038" y="3886199"/>
            <a:ext cx="340995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20" name="Espace réservé du contenu 2"/>
          <p:cNvSpPr>
            <a:spLocks noGrp="1"/>
          </p:cNvSpPr>
          <p:nvPr>
            <p:ph idx="18" hasCustomPrompt="1"/>
          </p:nvPr>
        </p:nvSpPr>
        <p:spPr bwMode="gray">
          <a:xfrm>
            <a:off x="4572000" y="3886199"/>
            <a:ext cx="340360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2194522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12" name="Espace réservé pour une image  8"/>
          <p:cNvSpPr>
            <a:spLocks noGrp="1"/>
          </p:cNvSpPr>
          <p:nvPr>
            <p:ph type="pic" sz="quarter" idx="17" hasCustomPrompt="1"/>
          </p:nvPr>
        </p:nvSpPr>
        <p:spPr bwMode="gray">
          <a:xfrm>
            <a:off x="935038" y="1341437"/>
            <a:ext cx="7040562" cy="5221287"/>
          </a:xfrm>
        </p:spPr>
        <p:txBody>
          <a:bodyPr tIns="1008000" anchor="ctr" anchorCtr="0"/>
          <a:lstStyle>
            <a:lvl1pPr algn="ctr">
              <a:defRPr sz="1800"/>
            </a:lvl1pPr>
          </a:lstStyle>
          <a:p>
            <a:r>
              <a:rPr lang="en-US" noProof="0" dirty="0"/>
              <a:t>Add a photo</a:t>
            </a:r>
          </a:p>
        </p:txBody>
      </p:sp>
    </p:spTree>
    <p:extLst>
      <p:ext uri="{BB962C8B-B14F-4D97-AF65-F5344CB8AC3E}">
        <p14:creationId xmlns:p14="http://schemas.microsoft.com/office/powerpoint/2010/main" val="3710448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amp;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2669400"/>
            <a:ext cx="3409950" cy="324000"/>
          </a:xfrm>
          <a:solidFill>
            <a:schemeClr val="accent1"/>
          </a:solidFill>
          <a:ln w="9525">
            <a:solidFill>
              <a:schemeClr val="accent1"/>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2993400"/>
            <a:ext cx="3409950" cy="1350000"/>
          </a:xfrm>
          <a:ln w="9525">
            <a:solidFill>
              <a:schemeClr val="accent1"/>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sz="2000"/>
            </a:lvl3pPr>
            <a:lvl4pPr marL="684000" indent="-180000">
              <a:buClr>
                <a:schemeClr val="tx1"/>
              </a:buClr>
              <a:buFont typeface="Arial" pitchFamily="34" charset="0"/>
              <a:buChar char="•"/>
              <a:defRPr sz="2200"/>
            </a:lvl4pPr>
            <a:lvl5pPr>
              <a:defRPr sz="2200"/>
            </a:lvl5pPr>
          </a:lstStyle>
          <a:p>
            <a:pPr lvl="0"/>
            <a:r>
              <a:rPr lang="en-US" noProof="0" dirty="0"/>
              <a:t>Text level 1</a:t>
            </a:r>
          </a:p>
          <a:p>
            <a:pPr lvl="1"/>
            <a:r>
              <a:rPr lang="en-US" noProof="0" dirty="0"/>
              <a:t>Text level 2</a:t>
            </a:r>
          </a:p>
        </p:txBody>
      </p:sp>
      <p:sp>
        <p:nvSpPr>
          <p:cNvPr id="23" name="Espace réservé du texte 9"/>
          <p:cNvSpPr>
            <a:spLocks noGrp="1"/>
          </p:cNvSpPr>
          <p:nvPr>
            <p:ph type="body" sz="quarter" idx="21" hasCustomPrompt="1"/>
          </p:nvPr>
        </p:nvSpPr>
        <p:spPr bwMode="gray">
          <a:xfrm>
            <a:off x="4572000" y="2669400"/>
            <a:ext cx="3403600" cy="324000"/>
          </a:xfrm>
          <a:solidFill>
            <a:schemeClr val="accent2"/>
          </a:solidFill>
          <a:ln w="9525">
            <a:solidFill>
              <a:schemeClr val="accent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4" name="Espace réservé du texte 9"/>
          <p:cNvSpPr>
            <a:spLocks noGrp="1"/>
          </p:cNvSpPr>
          <p:nvPr>
            <p:ph type="body" sz="quarter" idx="22" hasCustomPrompt="1"/>
          </p:nvPr>
        </p:nvSpPr>
        <p:spPr bwMode="gray">
          <a:xfrm>
            <a:off x="4572000" y="2993400"/>
            <a:ext cx="3403600" cy="1350000"/>
          </a:xfrm>
          <a:ln w="9525">
            <a:solidFill>
              <a:schemeClr val="accent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a:p>
            <a:pPr lvl="0"/>
            <a:endParaRPr lang="en-US" noProof="0" dirty="0"/>
          </a:p>
        </p:txBody>
      </p:sp>
      <p:sp>
        <p:nvSpPr>
          <p:cNvPr id="25" name="Espace réservé du texte 9"/>
          <p:cNvSpPr>
            <a:spLocks noGrp="1"/>
          </p:cNvSpPr>
          <p:nvPr>
            <p:ph type="body" sz="quarter" idx="23" hasCustomPrompt="1"/>
          </p:nvPr>
        </p:nvSpPr>
        <p:spPr bwMode="gray">
          <a:xfrm>
            <a:off x="935038" y="4498200"/>
            <a:ext cx="3409950" cy="324000"/>
          </a:xfrm>
          <a:solidFill>
            <a:schemeClr val="accent3"/>
          </a:solidFill>
          <a:ln w="9525">
            <a:solidFill>
              <a:schemeClr val="accent3"/>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6" name="Espace réservé du texte 9"/>
          <p:cNvSpPr>
            <a:spLocks noGrp="1"/>
          </p:cNvSpPr>
          <p:nvPr>
            <p:ph type="body" sz="quarter" idx="24" hasCustomPrompt="1"/>
          </p:nvPr>
        </p:nvSpPr>
        <p:spPr bwMode="gray">
          <a:xfrm>
            <a:off x="935038" y="4822200"/>
            <a:ext cx="3409950" cy="1275388"/>
          </a:xfrm>
          <a:ln w="9525">
            <a:solidFill>
              <a:schemeClr val="accent3"/>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27" name="Espace réservé du texte 9"/>
          <p:cNvSpPr>
            <a:spLocks noGrp="1"/>
          </p:cNvSpPr>
          <p:nvPr>
            <p:ph type="body" sz="quarter" idx="25" hasCustomPrompt="1"/>
          </p:nvPr>
        </p:nvSpPr>
        <p:spPr bwMode="gray">
          <a:xfrm>
            <a:off x="4572000" y="4495800"/>
            <a:ext cx="3403600" cy="324000"/>
          </a:xfrm>
          <a:solidFill>
            <a:schemeClr val="tx2"/>
          </a:solidFill>
          <a:ln w="9525">
            <a:solidFill>
              <a:schemeClr val="bg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8" name="Espace réservé du texte 9"/>
          <p:cNvSpPr>
            <a:spLocks noGrp="1"/>
          </p:cNvSpPr>
          <p:nvPr>
            <p:ph type="body" sz="quarter" idx="26" hasCustomPrompt="1"/>
          </p:nvPr>
        </p:nvSpPr>
        <p:spPr bwMode="gray">
          <a:xfrm>
            <a:off x="4572000" y="4819800"/>
            <a:ext cx="3403600" cy="1277788"/>
          </a:xfrm>
          <a:ln w="9525">
            <a:solidFill>
              <a:schemeClr val="tx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15" name="Espace réservé du contenu 2"/>
          <p:cNvSpPr>
            <a:spLocks noGrp="1"/>
          </p:cNvSpPr>
          <p:nvPr>
            <p:ph idx="12" hasCustomPrompt="1"/>
          </p:nvPr>
        </p:nvSpPr>
        <p:spPr bwMode="gray">
          <a:xfrm>
            <a:off x="935038" y="1341438"/>
            <a:ext cx="7040562" cy="1173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p:txBody>
      </p:sp>
    </p:spTree>
    <p:extLst>
      <p:ext uri="{BB962C8B-B14F-4D97-AF65-F5344CB8AC3E}">
        <p14:creationId xmlns:p14="http://schemas.microsoft.com/office/powerpoint/2010/main" val="1785671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1341438"/>
            <a:ext cx="1579562" cy="868362"/>
          </a:xfrm>
          <a:solidFill>
            <a:schemeClr val="accent1"/>
          </a:solidFill>
          <a:ln w="9525">
            <a:solidFill>
              <a:schemeClr val="accent1"/>
            </a:solidFill>
          </a:ln>
        </p:spPr>
        <p:txBody>
          <a:bodyPr anchor="ctr" anchorCtr="0"/>
          <a:lstStyle>
            <a:lvl1pPr algn="ctr">
              <a:lnSpc>
                <a:spcPct val="100000"/>
              </a:lnSpc>
              <a:defRPr>
                <a:solidFill>
                  <a:schemeClr val="bg1"/>
                </a:solidFill>
              </a:defRPr>
            </a:lvl1pPr>
          </a:lstStyle>
          <a:p>
            <a:pPr lvl="0"/>
            <a:r>
              <a:rPr lang="en-US" noProof="0"/>
              <a:t>Text level 1</a:t>
            </a:r>
          </a:p>
        </p:txBody>
      </p:sp>
      <p:sp>
        <p:nvSpPr>
          <p:cNvPr id="22" name="Espace réservé du texte 9"/>
          <p:cNvSpPr>
            <a:spLocks noGrp="1"/>
          </p:cNvSpPr>
          <p:nvPr>
            <p:ph type="body" sz="quarter" idx="20" hasCustomPrompt="1"/>
          </p:nvPr>
        </p:nvSpPr>
        <p:spPr bwMode="gray">
          <a:xfrm>
            <a:off x="2514600" y="1341438"/>
            <a:ext cx="5461000" cy="868362"/>
          </a:xfrm>
          <a:ln w="9525">
            <a:solidFill>
              <a:schemeClr val="accent1"/>
            </a:solidFill>
          </a:ln>
        </p:spPr>
        <p:txBody>
          <a:bodyPr tIns="72000"/>
          <a:lstStyle>
            <a:lvl1pPr marL="324000" indent="-180000">
              <a:lnSpc>
                <a:spcPct val="100000"/>
              </a:lnSpc>
              <a:spcBef>
                <a:spcPts val="300"/>
              </a:spcBef>
              <a:buClr>
                <a:schemeClr val="accent1"/>
              </a:buClr>
              <a:buFont typeface="Arial" pitchFamily="34" charset="0"/>
              <a:buNone/>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a:pPr>
            <a:r>
              <a:rPr lang="en-US" noProof="0" dirty="0"/>
              <a:t>Body text comes here</a:t>
            </a:r>
          </a:p>
          <a:p>
            <a:pPr lvl="1"/>
            <a:endParaRPr lang="en-US" noProof="0" dirty="0"/>
          </a:p>
        </p:txBody>
      </p:sp>
      <p:sp>
        <p:nvSpPr>
          <p:cNvPr id="16" name="Espace réservé du texte 9"/>
          <p:cNvSpPr>
            <a:spLocks noGrp="1"/>
          </p:cNvSpPr>
          <p:nvPr>
            <p:ph type="body" sz="quarter" idx="21" hasCustomPrompt="1"/>
          </p:nvPr>
        </p:nvSpPr>
        <p:spPr bwMode="gray">
          <a:xfrm>
            <a:off x="935038" y="2408400"/>
            <a:ext cx="1579562" cy="899950"/>
          </a:xfrm>
          <a:solidFill>
            <a:schemeClr val="accent2"/>
          </a:solidFill>
          <a:ln w="9525">
            <a:solidFill>
              <a:schemeClr val="accent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7" name="Espace réservé du texte 9"/>
          <p:cNvSpPr>
            <a:spLocks noGrp="1"/>
          </p:cNvSpPr>
          <p:nvPr>
            <p:ph type="body" sz="quarter" idx="22" hasCustomPrompt="1"/>
          </p:nvPr>
        </p:nvSpPr>
        <p:spPr bwMode="gray">
          <a:xfrm>
            <a:off x="2514600" y="2408400"/>
            <a:ext cx="5461000" cy="899950"/>
          </a:xfrm>
          <a:ln w="9525">
            <a:solidFill>
              <a:schemeClr val="accent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8" name="Espace réservé du texte 9"/>
          <p:cNvSpPr>
            <a:spLocks noGrp="1"/>
          </p:cNvSpPr>
          <p:nvPr>
            <p:ph type="body" sz="quarter" idx="23" hasCustomPrompt="1"/>
          </p:nvPr>
        </p:nvSpPr>
        <p:spPr bwMode="gray">
          <a:xfrm>
            <a:off x="935038" y="3475200"/>
            <a:ext cx="1579562" cy="944400"/>
          </a:xfrm>
          <a:solidFill>
            <a:schemeClr val="accent3"/>
          </a:solidFill>
          <a:ln w="9525">
            <a:solidFill>
              <a:schemeClr val="accent3"/>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9" name="Espace réservé du texte 9"/>
          <p:cNvSpPr>
            <a:spLocks noGrp="1"/>
          </p:cNvSpPr>
          <p:nvPr>
            <p:ph type="body" sz="quarter" idx="24" hasCustomPrompt="1"/>
          </p:nvPr>
        </p:nvSpPr>
        <p:spPr bwMode="gray">
          <a:xfrm>
            <a:off x="2514600" y="3475200"/>
            <a:ext cx="5461000" cy="944400"/>
          </a:xfrm>
          <a:ln w="9525">
            <a:solidFill>
              <a:schemeClr val="accent3"/>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sz="1800" baseline="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a:pPr>
            <a:r>
              <a:rPr lang="en-US" noProof="0" dirty="0"/>
              <a:t>Body text comes here</a:t>
            </a:r>
          </a:p>
        </p:txBody>
      </p:sp>
      <p:sp>
        <p:nvSpPr>
          <p:cNvPr id="20" name="Espace réservé du texte 9"/>
          <p:cNvSpPr>
            <a:spLocks noGrp="1"/>
          </p:cNvSpPr>
          <p:nvPr>
            <p:ph type="body" sz="quarter" idx="25" hasCustomPrompt="1"/>
          </p:nvPr>
        </p:nvSpPr>
        <p:spPr bwMode="gray">
          <a:xfrm>
            <a:off x="935038" y="4618200"/>
            <a:ext cx="1579562" cy="944400"/>
          </a:xfrm>
          <a:solidFill>
            <a:schemeClr val="tx2"/>
          </a:solidFill>
          <a:ln w="9525">
            <a:no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9" name="Espace réservé du texte 9"/>
          <p:cNvSpPr>
            <a:spLocks noGrp="1"/>
          </p:cNvSpPr>
          <p:nvPr>
            <p:ph type="body" sz="quarter" idx="26" hasCustomPrompt="1"/>
          </p:nvPr>
        </p:nvSpPr>
        <p:spPr bwMode="gray">
          <a:xfrm>
            <a:off x="2514600" y="4618200"/>
            <a:ext cx="5461000" cy="944400"/>
          </a:xfrm>
          <a:ln w="9525">
            <a:solidFill>
              <a:schemeClr val="tx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extLst>
      <p:ext uri="{BB962C8B-B14F-4D97-AF65-F5344CB8AC3E}">
        <p14:creationId xmlns:p14="http://schemas.microsoft.com/office/powerpoint/2010/main" val="2568963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1341438"/>
            <a:ext cx="340995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1752600"/>
            <a:ext cx="340995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0" name="Espace réservé du texte 9"/>
          <p:cNvSpPr>
            <a:spLocks noGrp="1"/>
          </p:cNvSpPr>
          <p:nvPr>
            <p:ph type="body" sz="quarter" idx="21" hasCustomPrompt="1"/>
          </p:nvPr>
        </p:nvSpPr>
        <p:spPr bwMode="gray">
          <a:xfrm>
            <a:off x="4572000" y="1341438"/>
            <a:ext cx="340360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2" name="Espace réservé du texte 9"/>
          <p:cNvSpPr>
            <a:spLocks noGrp="1"/>
          </p:cNvSpPr>
          <p:nvPr>
            <p:ph type="body" sz="quarter" idx="22" hasCustomPrompt="1"/>
          </p:nvPr>
        </p:nvSpPr>
        <p:spPr bwMode="gray">
          <a:xfrm>
            <a:off x="4572000" y="1752600"/>
            <a:ext cx="340360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extLst>
      <p:ext uri="{BB962C8B-B14F-4D97-AF65-F5344CB8AC3E}">
        <p14:creationId xmlns:p14="http://schemas.microsoft.com/office/powerpoint/2010/main" val="2382023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over_Green">
    <p:spTree>
      <p:nvGrpSpPr>
        <p:cNvPr id="1" name=""/>
        <p:cNvGrpSpPr/>
        <p:nvPr/>
      </p:nvGrpSpPr>
      <p:grpSpPr>
        <a:xfrm>
          <a:off x="0" y="0"/>
          <a:ext cx="0" cy="0"/>
          <a:chOff x="0" y="0"/>
          <a:chExt cx="0" cy="0"/>
        </a:xfrm>
      </p:grpSpPr>
      <p:pic>
        <p:nvPicPr>
          <p:cNvPr id="21" name="Image 20" descr="003-title.jpg"/>
          <p:cNvPicPr>
            <a:picLocks noChangeAspect="1"/>
          </p:cNvPicPr>
          <p:nvPr userDrawn="1"/>
        </p:nvPicPr>
        <p:blipFill>
          <a:blip r:embed="rId2"/>
          <a:srcRect l="12662" r="13312" b="6494"/>
          <a:stretch>
            <a:fillRect/>
          </a:stretch>
        </p:blipFill>
        <p:spPr>
          <a:xfrm flipH="1">
            <a:off x="3352800" y="0"/>
            <a:ext cx="5791200" cy="5486400"/>
          </a:xfrm>
          <a:prstGeom prst="rect">
            <a:avLst/>
          </a:prstGeom>
        </p:spPr>
      </p:pic>
      <p:grpSp>
        <p:nvGrpSpPr>
          <p:cNvPr id="15" name="Grouper 14"/>
          <p:cNvGrpSpPr/>
          <p:nvPr userDrawn="1"/>
        </p:nvGrpSpPr>
        <p:grpSpPr>
          <a:xfrm>
            <a:off x="0" y="0"/>
            <a:ext cx="9144000" cy="6858000"/>
            <a:chOff x="0" y="0"/>
            <a:chExt cx="9144000" cy="6858000"/>
          </a:xfrm>
        </p:grpSpPr>
        <p:pic>
          <p:nvPicPr>
            <p:cNvPr id="19" name="Image 18"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0" name="Image 19"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46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Thank you!</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10" name="Text Box 9"/>
          <p:cNvSpPr>
            <a:spLocks noGrp="1" noChangeArrowheads="1"/>
          </p:cNvSpPr>
          <p:nvPr userDrawn="1"/>
        </p:nvSpPr>
        <p:spPr bwMode="auto">
          <a:xfrm>
            <a:off x="457200" y="4114800"/>
            <a:ext cx="26670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spcBef>
                <a:spcPct val="5000"/>
              </a:spcBef>
              <a:buFont typeface="Zapf Dingbats"/>
              <a:buNone/>
            </a:pPr>
            <a:r>
              <a:rPr lang="en-GB" altLang="en-US" sz="1500" b="1" dirty="0">
                <a:solidFill>
                  <a:srgbClr val="006225"/>
                </a:solidFill>
              </a:rPr>
              <a:t>PEFC Council</a:t>
            </a:r>
            <a:endParaRPr lang="en-GB" altLang="en-US" sz="1500" dirty="0">
              <a:solidFill>
                <a:srgbClr val="006225"/>
              </a:solidFill>
            </a:endParaRPr>
          </a:p>
          <a:p>
            <a:pPr>
              <a:spcBef>
                <a:spcPct val="5000"/>
              </a:spcBef>
              <a:buFont typeface="Zapf Dingbats"/>
              <a:buNone/>
            </a:pPr>
            <a:r>
              <a:rPr lang="en-GB" altLang="en-US" sz="1500" dirty="0">
                <a:solidFill>
                  <a:srgbClr val="006225"/>
                </a:solidFill>
              </a:rPr>
              <a:t>World Trade </a:t>
            </a:r>
            <a:r>
              <a:rPr lang="en-GB" altLang="en-US" sz="1500" dirty="0" err="1">
                <a:solidFill>
                  <a:srgbClr val="006225"/>
                </a:solidFill>
              </a:rPr>
              <a:t>Center</a:t>
            </a:r>
            <a:r>
              <a:rPr lang="en-GB" altLang="en-US" sz="1500" dirty="0">
                <a:solidFill>
                  <a:srgbClr val="006225"/>
                </a:solidFill>
              </a:rPr>
              <a:t> 1</a:t>
            </a:r>
          </a:p>
          <a:p>
            <a:pPr>
              <a:spcBef>
                <a:spcPct val="5000"/>
              </a:spcBef>
              <a:buFont typeface="Zapf Dingbats"/>
              <a:buNone/>
            </a:pPr>
            <a:r>
              <a:rPr lang="en-GB" altLang="en-US" sz="1500" dirty="0">
                <a:solidFill>
                  <a:srgbClr val="006225"/>
                </a:solidFill>
              </a:rPr>
              <a:t>10, route de </a:t>
            </a:r>
            <a:r>
              <a:rPr lang="en-GB" altLang="en-US" sz="1500" dirty="0" err="1">
                <a:solidFill>
                  <a:srgbClr val="006225"/>
                </a:solidFill>
              </a:rPr>
              <a:t>l’Aéroport</a:t>
            </a:r>
            <a:endParaRPr lang="en-GB" altLang="en-US" sz="1500" dirty="0">
              <a:solidFill>
                <a:srgbClr val="006225"/>
              </a:solidFill>
            </a:endParaRPr>
          </a:p>
          <a:p>
            <a:pPr>
              <a:spcBef>
                <a:spcPct val="5000"/>
              </a:spcBef>
              <a:buFont typeface="Zapf Dingbats"/>
              <a:buNone/>
            </a:pPr>
            <a:r>
              <a:rPr lang="fr-CH" altLang="en-US" sz="1500" dirty="0">
                <a:solidFill>
                  <a:srgbClr val="006225"/>
                </a:solidFill>
              </a:rPr>
              <a:t>CH-1215 Geneva</a:t>
            </a:r>
          </a:p>
          <a:p>
            <a:pPr>
              <a:spcBef>
                <a:spcPct val="5000"/>
              </a:spcBef>
              <a:buFont typeface="Zapf Dingbats"/>
              <a:buNone/>
            </a:pPr>
            <a:r>
              <a:rPr lang="fr-CH" altLang="en-US" sz="1500" dirty="0">
                <a:solidFill>
                  <a:srgbClr val="006225"/>
                </a:solidFill>
              </a:rPr>
              <a:t>Switzerland</a:t>
            </a:r>
          </a:p>
          <a:p>
            <a:pPr>
              <a:spcBef>
                <a:spcPct val="5000"/>
              </a:spcBef>
              <a:buFont typeface="Zapf Dingbats"/>
              <a:buNone/>
            </a:pPr>
            <a:r>
              <a:rPr lang="fr-CH" altLang="en-US" sz="1500" dirty="0">
                <a:solidFill>
                  <a:srgbClr val="006225"/>
                </a:solidFill>
              </a:rPr>
              <a:t>Tel. +41 22 799 45 40</a:t>
            </a:r>
          </a:p>
          <a:p>
            <a:pPr>
              <a:spcBef>
                <a:spcPct val="5000"/>
              </a:spcBef>
              <a:buFont typeface="Zapf Dingbats"/>
              <a:buNone/>
            </a:pPr>
            <a:r>
              <a:rPr lang="fr-CH" altLang="en-US" sz="1500" dirty="0">
                <a:solidFill>
                  <a:srgbClr val="005295"/>
                </a:solidFill>
              </a:rPr>
              <a:t>info@pefc.org</a:t>
            </a:r>
          </a:p>
        </p:txBody>
      </p:sp>
    </p:spTree>
    <p:extLst>
      <p:ext uri="{BB962C8B-B14F-4D97-AF65-F5344CB8AC3E}">
        <p14:creationId xmlns:p14="http://schemas.microsoft.com/office/powerpoint/2010/main" val="2967206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95288" y="404813"/>
            <a:ext cx="8353425" cy="1008062"/>
          </a:xfrm>
        </p:spPr>
        <p:txBody>
          <a:bodyPr/>
          <a:lstStyle/>
          <a:p>
            <a:r>
              <a:rPr lang="en-US"/>
              <a:t>Click to edit Master title style</a:t>
            </a:r>
            <a:endParaRPr lang="en-GB"/>
          </a:p>
        </p:txBody>
      </p:sp>
      <p:sp>
        <p:nvSpPr>
          <p:cNvPr id="3" name="Content Placeholder 2"/>
          <p:cNvSpPr>
            <a:spLocks noGrp="1"/>
          </p:cNvSpPr>
          <p:nvPr>
            <p:ph sz="quarter" idx="1"/>
          </p:nvPr>
        </p:nvSpPr>
        <p:spPr>
          <a:xfrm>
            <a:off x="395288" y="1700213"/>
            <a:ext cx="4100512"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395288" y="3971925"/>
            <a:ext cx="4100512" cy="212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48200" y="1700213"/>
            <a:ext cx="4100513"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11188" y="6381750"/>
            <a:ext cx="1512887" cy="142875"/>
          </a:xfrm>
          <a:prstGeom prst="rect">
            <a:avLst/>
          </a:prstGeom>
        </p:spPr>
        <p:txBody>
          <a:bodyPr/>
          <a:lstStyle>
            <a:lvl1pPr fontAlgn="auto">
              <a:spcBef>
                <a:spcPts val="0"/>
              </a:spcBef>
              <a:spcAft>
                <a:spcPts val="0"/>
              </a:spcAft>
              <a:defRPr sz="1800">
                <a:solidFill>
                  <a:srgbClr val="000000"/>
                </a:solidFill>
                <a:latin typeface="Arial" pitchFamily="34" charset="0"/>
                <a:ea typeface="Geneva"/>
                <a:cs typeface="Geneva"/>
              </a:defRPr>
            </a:lvl1pPr>
          </a:lstStyle>
          <a:p>
            <a:pPr>
              <a:defRPr/>
            </a:pPr>
            <a:endParaRPr lang="fi-FI"/>
          </a:p>
        </p:txBody>
      </p:sp>
      <p:sp>
        <p:nvSpPr>
          <p:cNvPr id="7" name="Footer Placeholder 6"/>
          <p:cNvSpPr>
            <a:spLocks noGrp="1"/>
          </p:cNvSpPr>
          <p:nvPr>
            <p:ph type="ftr" sz="quarter" idx="11"/>
          </p:nvPr>
        </p:nvSpPr>
        <p:spPr>
          <a:xfrm>
            <a:off x="395288" y="6524625"/>
            <a:ext cx="1728787" cy="144463"/>
          </a:xfrm>
          <a:prstGeom prst="rect">
            <a:avLst/>
          </a:prstGeom>
        </p:spPr>
        <p:txBody>
          <a:bodyPr/>
          <a:lstStyle>
            <a:lvl1pPr fontAlgn="auto">
              <a:spcBef>
                <a:spcPts val="0"/>
              </a:spcBef>
              <a:spcAft>
                <a:spcPts val="0"/>
              </a:spcAft>
              <a:defRPr sz="1800">
                <a:solidFill>
                  <a:srgbClr val="000000"/>
                </a:solidFill>
                <a:latin typeface="Arial" pitchFamily="34" charset="0"/>
                <a:ea typeface="Geneva"/>
                <a:cs typeface="Geneva"/>
              </a:defRPr>
            </a:lvl1pPr>
          </a:lstStyle>
          <a:p>
            <a:pPr>
              <a:defRPr/>
            </a:pPr>
            <a:endParaRPr lang="fi-FI"/>
          </a:p>
        </p:txBody>
      </p:sp>
      <p:sp>
        <p:nvSpPr>
          <p:cNvPr id="8" name="Slide Number Placeholder 7"/>
          <p:cNvSpPr>
            <a:spLocks noGrp="1"/>
          </p:cNvSpPr>
          <p:nvPr>
            <p:ph type="sldNum" sz="quarter" idx="12"/>
          </p:nvPr>
        </p:nvSpPr>
        <p:spPr>
          <a:xfrm>
            <a:off x="395288" y="6381750"/>
            <a:ext cx="215900" cy="142875"/>
          </a:xfrm>
        </p:spPr>
        <p:txBody>
          <a:bodyPr/>
          <a:lstStyle>
            <a:lvl1pPr fontAlgn="auto">
              <a:spcBef>
                <a:spcPts val="0"/>
              </a:spcBef>
              <a:spcAft>
                <a:spcPts val="0"/>
              </a:spcAft>
              <a:defRPr/>
            </a:lvl1pPr>
          </a:lstStyle>
          <a:p>
            <a:pPr>
              <a:defRPr/>
            </a:pPr>
            <a:fld id="{F304E299-4B0F-4659-939D-61FC5664C2F3}" type="slidenum">
              <a:rPr lang="fi-FI">
                <a:solidFill>
                  <a:srgbClr val="AAAAAA">
                    <a:lumMod val="50000"/>
                  </a:srgbClr>
                </a:solidFill>
              </a:rPr>
              <a:pPr>
                <a:defRPr/>
              </a:pPr>
              <a:t>‹#›</a:t>
            </a:fld>
            <a:endParaRPr lang="fi-FI">
              <a:solidFill>
                <a:srgbClr val="AAAAAA">
                  <a:lumMod val="50000"/>
                </a:srgbClr>
              </a:solidFill>
            </a:endParaRPr>
          </a:p>
        </p:txBody>
      </p:sp>
    </p:spTree>
    <p:extLst>
      <p:ext uri="{BB962C8B-B14F-4D97-AF65-F5344CB8AC3E}">
        <p14:creationId xmlns:p14="http://schemas.microsoft.com/office/powerpoint/2010/main" val="4247016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42FEDA67-3FA8-47D7-81DC-FA53E38B2406}" type="slidenum">
              <a:rPr lang="en-US">
                <a:solidFill>
                  <a:srgbClr val="AAAAAA">
                    <a:lumMod val="50000"/>
                  </a:srgbClr>
                </a:solidFill>
              </a:rPr>
              <a:pPr>
                <a:defRPr/>
              </a:pPr>
              <a:t>‹#›</a:t>
            </a:fld>
            <a:endParaRPr lang="en-US" dirty="0">
              <a:solidFill>
                <a:srgbClr val="AAAAAA">
                  <a:lumMod val="50000"/>
                </a:srgbClr>
              </a:solidFill>
            </a:endParaRPr>
          </a:p>
        </p:txBody>
      </p:sp>
    </p:spTree>
    <p:extLst>
      <p:ext uri="{BB962C8B-B14F-4D97-AF65-F5344CB8AC3E}">
        <p14:creationId xmlns:p14="http://schemas.microsoft.com/office/powerpoint/2010/main" val="168035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Cover_Green">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a:extLst>
              <a:ext uri="{28A0092B-C50C-407E-A947-70E740481C1C}">
                <a14:useLocalDpi xmlns:a14="http://schemas.microsoft.com/office/drawing/2010/main" val="0"/>
              </a:ext>
            </a:extLst>
          </a:blip>
          <a:srcRect r="19103"/>
          <a:stretch/>
        </p:blipFill>
        <p:spPr>
          <a:xfrm>
            <a:off x="3347864" y="6144"/>
            <a:ext cx="5796136" cy="5373597"/>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chemeClr val="accent3"/>
                </a:solidFill>
              </a:rPr>
              <a:t>www.pefc.org</a:t>
            </a:r>
            <a:endParaRPr lang="en-GB" sz="1700" dirty="0">
              <a:solidFill>
                <a:schemeClr val="accent3"/>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24FEA29F-47D4-4682-86FA-BC2A1FAD4A88}" type="slidenum">
              <a:rPr lang="en-US">
                <a:solidFill>
                  <a:srgbClr val="AAAAAA">
                    <a:lumMod val="50000"/>
                  </a:srgbClr>
                </a:solidFill>
              </a:rPr>
              <a:pPr>
                <a:defRPr/>
              </a:pPr>
              <a:t>‹#›</a:t>
            </a:fld>
            <a:endParaRPr lang="en-US" dirty="0">
              <a:solidFill>
                <a:srgbClr val="AAAAAA">
                  <a:lumMod val="50000"/>
                </a:srgbClr>
              </a:solidFill>
            </a:endParaRPr>
          </a:p>
        </p:txBody>
      </p:sp>
    </p:spTree>
    <p:extLst>
      <p:ext uri="{BB962C8B-B14F-4D97-AF65-F5344CB8AC3E}">
        <p14:creationId xmlns:p14="http://schemas.microsoft.com/office/powerpoint/2010/main" val="2620397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Cover_Green">
    <p:spTree>
      <p:nvGrpSpPr>
        <p:cNvPr id="1" name=""/>
        <p:cNvGrpSpPr/>
        <p:nvPr/>
      </p:nvGrpSpPr>
      <p:grpSpPr>
        <a:xfrm>
          <a:off x="0" y="0"/>
          <a:ext cx="0" cy="0"/>
          <a:chOff x="0" y="0"/>
          <a:chExt cx="0" cy="0"/>
        </a:xfrm>
      </p:grpSpPr>
      <p:pic>
        <p:nvPicPr>
          <p:cNvPr id="22" name="Image 21" descr="02-medium.jpg"/>
          <p:cNvPicPr>
            <a:picLocks noChangeAspect="1"/>
          </p:cNvPicPr>
          <p:nvPr userDrawn="1"/>
        </p:nvPicPr>
        <p:blipFill>
          <a:blip r:embed="rId2"/>
          <a:stretch>
            <a:fillRect/>
          </a:stretch>
        </p:blipFill>
        <p:spPr>
          <a:xfrm>
            <a:off x="0" y="0"/>
            <a:ext cx="9144001" cy="6858001"/>
          </a:xfrm>
          <a:prstGeom prst="rect">
            <a:avLst/>
          </a:prstGeom>
        </p:spPr>
      </p:pic>
      <p:grpSp>
        <p:nvGrpSpPr>
          <p:cNvPr id="23" name="Grouper 22"/>
          <p:cNvGrpSpPr/>
          <p:nvPr userDrawn="1"/>
        </p:nvGrpSpPr>
        <p:grpSpPr>
          <a:xfrm>
            <a:off x="1" y="0"/>
            <a:ext cx="9144000" cy="6858000"/>
            <a:chOff x="1" y="0"/>
            <a:chExt cx="9144000" cy="6858000"/>
          </a:xfrm>
        </p:grpSpPr>
        <p:pic>
          <p:nvPicPr>
            <p:cNvPr id="27" name="Image 26"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8" name="Image 27"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Rectangle 23"/>
          <p:cNvSpPr/>
          <p:nvPr userDrawn="1"/>
        </p:nvSpPr>
        <p:spPr bwMode="gray">
          <a:xfrm>
            <a:off x="6172200" y="6418349"/>
            <a:ext cx="1524000" cy="2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200" dirty="0">
                <a:solidFill>
                  <a:srgbClr val="005295"/>
                </a:solidFill>
              </a:rPr>
              <a:t>#</a:t>
            </a:r>
            <a:r>
              <a:rPr lang="en-US" sz="1200" dirty="0" err="1">
                <a:solidFill>
                  <a:srgbClr val="005295"/>
                </a:solidFill>
              </a:rPr>
              <a:t>pefc</a:t>
            </a:r>
            <a:endParaRPr lang="en-US" sz="1200" dirty="0">
              <a:solidFill>
                <a:srgbClr val="005295"/>
              </a:solidFill>
            </a:endParaRPr>
          </a:p>
        </p:txBody>
      </p:sp>
      <p:sp>
        <p:nvSpPr>
          <p:cNvPr id="25" name="Rectangle 24"/>
          <p:cNvSpPr/>
          <p:nvPr userDrawn="1"/>
        </p:nvSpPr>
        <p:spPr bwMode="gray">
          <a:xfrm>
            <a:off x="6172200" y="5410200"/>
            <a:ext cx="152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en-US" sz="1200" b="1" dirty="0">
                <a:solidFill>
                  <a:srgbClr val="006225"/>
                </a:solidFill>
              </a:rPr>
              <a:t>Promoting</a:t>
            </a:r>
            <a:br>
              <a:rPr lang="en-US" sz="1200" b="1" dirty="0">
                <a:solidFill>
                  <a:srgbClr val="006225"/>
                </a:solidFill>
              </a:rPr>
            </a:br>
            <a:r>
              <a:rPr lang="en-US" sz="1200" b="1" dirty="0">
                <a:solidFill>
                  <a:srgbClr val="006225"/>
                </a:solidFill>
              </a:rPr>
              <a:t>Sustainable Forest</a:t>
            </a:r>
            <a:br>
              <a:rPr lang="en-US" sz="1200" b="1" dirty="0">
                <a:solidFill>
                  <a:srgbClr val="006225"/>
                </a:solidFill>
              </a:rPr>
            </a:br>
            <a:r>
              <a:rPr lang="en-US" sz="1200" b="1" dirty="0">
                <a:solidFill>
                  <a:srgbClr val="006225"/>
                </a:solidFill>
              </a:rPr>
              <a:t>Management</a:t>
            </a:r>
          </a:p>
        </p:txBody>
      </p:sp>
    </p:spTree>
    <p:extLst>
      <p:ext uri="{BB962C8B-B14F-4D97-AF65-F5344CB8AC3E}">
        <p14:creationId xmlns:p14="http://schemas.microsoft.com/office/powerpoint/2010/main" val="1297881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Cover_Green">
    <p:spTree>
      <p:nvGrpSpPr>
        <p:cNvPr id="1" name=""/>
        <p:cNvGrpSpPr/>
        <p:nvPr/>
      </p:nvGrpSpPr>
      <p:grpSpPr>
        <a:xfrm>
          <a:off x="0" y="0"/>
          <a:ext cx="0" cy="0"/>
          <a:chOff x="0" y="0"/>
          <a:chExt cx="0" cy="0"/>
        </a:xfrm>
      </p:grpSpPr>
      <p:pic>
        <p:nvPicPr>
          <p:cNvPr id="12" name="Image 11" descr="01-medium.jpg"/>
          <p:cNvPicPr>
            <a:picLocks noChangeAspect="1"/>
          </p:cNvPicPr>
          <p:nvPr userDrawn="1"/>
        </p:nvPicPr>
        <p:blipFill>
          <a:blip r:embed="rId2"/>
          <a:stretch>
            <a:fillRect/>
          </a:stretch>
        </p:blipFill>
        <p:spPr>
          <a:xfrm>
            <a:off x="1" y="0"/>
            <a:ext cx="8839200" cy="6629400"/>
          </a:xfrm>
          <a:prstGeom prst="rect">
            <a:avLst/>
          </a:prstGeom>
        </p:spPr>
      </p:pic>
      <p:grpSp>
        <p:nvGrpSpPr>
          <p:cNvPr id="19" name="Grouper 18"/>
          <p:cNvGrpSpPr/>
          <p:nvPr userDrawn="1"/>
        </p:nvGrpSpPr>
        <p:grpSpPr>
          <a:xfrm>
            <a:off x="1" y="0"/>
            <a:ext cx="9144000" cy="6858000"/>
            <a:chOff x="1" y="0"/>
            <a:chExt cx="9144000" cy="6858000"/>
          </a:xfrm>
        </p:grpSpPr>
        <p:pic>
          <p:nvPicPr>
            <p:cNvPr id="20" name="Image 19"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1" name="Image 20"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Text Box 9"/>
          <p:cNvSpPr>
            <a:spLocks noGrp="1" noChangeArrowheads="1"/>
          </p:cNvSpPr>
          <p:nvPr userDrawn="1"/>
        </p:nvSpPr>
        <p:spPr bwMode="auto">
          <a:xfrm>
            <a:off x="5715000" y="5418000"/>
            <a:ext cx="2057400" cy="12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lgn="r">
              <a:lnSpc>
                <a:spcPts val="1200"/>
              </a:lnSpc>
              <a:spcBef>
                <a:spcPct val="5000"/>
              </a:spcBef>
              <a:buFont typeface="Zapf Dingbats"/>
              <a:buNone/>
            </a:pPr>
            <a:r>
              <a:rPr lang="en-GB" altLang="en-US" sz="1050" b="1" dirty="0">
                <a:solidFill>
                  <a:srgbClr val="343434"/>
                </a:solidFill>
              </a:rPr>
              <a:t>PEFC Council</a:t>
            </a:r>
            <a:endParaRPr lang="en-GB" altLang="en-US" sz="1050" dirty="0">
              <a:solidFill>
                <a:srgbClr val="343434"/>
              </a:solidFill>
            </a:endParaRPr>
          </a:p>
          <a:p>
            <a:pPr algn="r">
              <a:lnSpc>
                <a:spcPts val="1200"/>
              </a:lnSpc>
              <a:spcBef>
                <a:spcPct val="5000"/>
              </a:spcBef>
              <a:buFont typeface="Zapf Dingbats"/>
              <a:buNone/>
            </a:pPr>
            <a:r>
              <a:rPr lang="en-GB" altLang="en-US" sz="1050" dirty="0">
                <a:solidFill>
                  <a:srgbClr val="343434"/>
                </a:solidFill>
              </a:rPr>
              <a:t>World Trade </a:t>
            </a:r>
            <a:r>
              <a:rPr lang="en-GB" altLang="en-US" sz="1050" dirty="0" err="1">
                <a:solidFill>
                  <a:srgbClr val="343434"/>
                </a:solidFill>
              </a:rPr>
              <a:t>Center</a:t>
            </a:r>
            <a:r>
              <a:rPr lang="en-GB" altLang="en-US" sz="1050" dirty="0">
                <a:solidFill>
                  <a:srgbClr val="343434"/>
                </a:solidFill>
              </a:rPr>
              <a:t> 1</a:t>
            </a:r>
          </a:p>
          <a:p>
            <a:pPr algn="r">
              <a:lnSpc>
                <a:spcPts val="1200"/>
              </a:lnSpc>
              <a:spcBef>
                <a:spcPct val="5000"/>
              </a:spcBef>
              <a:buFont typeface="Zapf Dingbats"/>
              <a:buNone/>
            </a:pPr>
            <a:r>
              <a:rPr lang="en-GB" altLang="en-US" sz="1050" dirty="0">
                <a:solidFill>
                  <a:srgbClr val="343434"/>
                </a:solidFill>
              </a:rPr>
              <a:t>10, route de </a:t>
            </a:r>
            <a:r>
              <a:rPr lang="en-GB" altLang="en-US" sz="1050" dirty="0" err="1">
                <a:solidFill>
                  <a:srgbClr val="343434"/>
                </a:solidFill>
              </a:rPr>
              <a:t>l’Aéroport</a:t>
            </a:r>
            <a:endParaRPr lang="en-GB" altLang="en-US" sz="1050" dirty="0">
              <a:solidFill>
                <a:srgbClr val="343434"/>
              </a:solidFill>
            </a:endParaRPr>
          </a:p>
          <a:p>
            <a:pPr algn="r">
              <a:lnSpc>
                <a:spcPts val="1200"/>
              </a:lnSpc>
              <a:spcBef>
                <a:spcPct val="5000"/>
              </a:spcBef>
              <a:buFont typeface="Zapf Dingbats"/>
              <a:buNone/>
            </a:pPr>
            <a:r>
              <a:rPr lang="fr-CH" altLang="en-US" sz="1050" dirty="0">
                <a:solidFill>
                  <a:srgbClr val="343434"/>
                </a:solidFill>
              </a:rPr>
              <a:t>CH-1215 Geneva</a:t>
            </a:r>
          </a:p>
          <a:p>
            <a:pPr algn="r">
              <a:lnSpc>
                <a:spcPts val="1200"/>
              </a:lnSpc>
              <a:spcBef>
                <a:spcPct val="5000"/>
              </a:spcBef>
              <a:buFont typeface="Zapf Dingbats"/>
              <a:buNone/>
            </a:pPr>
            <a:r>
              <a:rPr lang="fr-CH" altLang="en-US" sz="1050" dirty="0">
                <a:solidFill>
                  <a:srgbClr val="343434"/>
                </a:solidFill>
              </a:rPr>
              <a:t>Switzerland</a:t>
            </a:r>
          </a:p>
          <a:p>
            <a:pPr algn="r">
              <a:lnSpc>
                <a:spcPts val="1200"/>
              </a:lnSpc>
              <a:spcBef>
                <a:spcPct val="5000"/>
              </a:spcBef>
              <a:buFont typeface="Zapf Dingbats"/>
              <a:buNone/>
            </a:pPr>
            <a:r>
              <a:rPr lang="fr-CH" altLang="en-US" sz="1050" dirty="0">
                <a:solidFill>
                  <a:srgbClr val="343434"/>
                </a:solidFill>
              </a:rPr>
              <a:t>Tel. +41 22 799 45 40</a:t>
            </a:r>
          </a:p>
          <a:p>
            <a:pPr algn="r">
              <a:lnSpc>
                <a:spcPts val="1200"/>
              </a:lnSpc>
              <a:spcBef>
                <a:spcPct val="5000"/>
              </a:spcBef>
              <a:buFont typeface="Zapf Dingbats"/>
              <a:buNone/>
            </a:pPr>
            <a:r>
              <a:rPr lang="fr-CH" altLang="en-US" sz="1050" dirty="0">
                <a:solidFill>
                  <a:srgbClr val="005295"/>
                </a:solidFill>
              </a:rPr>
              <a:t>info@pefc.org</a:t>
            </a:r>
          </a:p>
        </p:txBody>
      </p:sp>
    </p:spTree>
    <p:extLst>
      <p:ext uri="{BB962C8B-B14F-4D97-AF65-F5344CB8AC3E}">
        <p14:creationId xmlns:p14="http://schemas.microsoft.com/office/powerpoint/2010/main" val="1203787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Cover_Green">
    <p:spTree>
      <p:nvGrpSpPr>
        <p:cNvPr id="1" name=""/>
        <p:cNvGrpSpPr/>
        <p:nvPr/>
      </p:nvGrpSpPr>
      <p:grpSpPr>
        <a:xfrm>
          <a:off x="0" y="0"/>
          <a:ext cx="0" cy="0"/>
          <a:chOff x="0" y="0"/>
          <a:chExt cx="0" cy="0"/>
        </a:xfrm>
      </p:grpSpPr>
      <p:pic>
        <p:nvPicPr>
          <p:cNvPr id="25" name="Image 24" descr="10-title.jpg"/>
          <p:cNvPicPr>
            <a:picLocks noChangeAspect="1"/>
          </p:cNvPicPr>
          <p:nvPr userDrawn="1"/>
        </p:nvPicPr>
        <p:blipFill>
          <a:blip r:embed="rId2"/>
          <a:stretch>
            <a:fillRect/>
          </a:stretch>
        </p:blipFill>
        <p:spPr>
          <a:xfrm>
            <a:off x="0" y="0"/>
            <a:ext cx="8763000" cy="6572250"/>
          </a:xfrm>
          <a:prstGeom prst="rect">
            <a:avLst/>
          </a:prstGeom>
        </p:spPr>
      </p:pic>
      <p:grpSp>
        <p:nvGrpSpPr>
          <p:cNvPr id="33" name="Grouper 32"/>
          <p:cNvGrpSpPr/>
          <p:nvPr userDrawn="1"/>
        </p:nvGrpSpPr>
        <p:grpSpPr>
          <a:xfrm>
            <a:off x="1" y="0"/>
            <a:ext cx="9144000" cy="6858000"/>
            <a:chOff x="1" y="0"/>
            <a:chExt cx="9144000" cy="6858000"/>
          </a:xfrm>
        </p:grpSpPr>
        <p:pic>
          <p:nvPicPr>
            <p:cNvPr id="31" name="Image 30"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32" name="Image 31"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2157359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Cover_Green">
    <p:spTree>
      <p:nvGrpSpPr>
        <p:cNvPr id="1" name=""/>
        <p:cNvGrpSpPr/>
        <p:nvPr/>
      </p:nvGrpSpPr>
      <p:grpSpPr>
        <a:xfrm>
          <a:off x="0" y="0"/>
          <a:ext cx="0" cy="0"/>
          <a:chOff x="0" y="0"/>
          <a:chExt cx="0" cy="0"/>
        </a:xfrm>
      </p:grpSpPr>
      <p:pic>
        <p:nvPicPr>
          <p:cNvPr id="14" name="Image 13" descr="008.jpg"/>
          <p:cNvPicPr>
            <a:picLocks noChangeAspect="1"/>
          </p:cNvPicPr>
          <p:nvPr userDrawn="1"/>
        </p:nvPicPr>
        <p:blipFill>
          <a:blip r:embed="rId2"/>
          <a:stretch>
            <a:fillRect/>
          </a:stretch>
        </p:blipFill>
        <p:spPr>
          <a:xfrm>
            <a:off x="0" y="0"/>
            <a:ext cx="9144000" cy="6858000"/>
          </a:xfrm>
          <a:prstGeom prst="rect">
            <a:avLst/>
          </a:prstGeom>
        </p:spPr>
      </p:pic>
      <p:grpSp>
        <p:nvGrpSpPr>
          <p:cNvPr id="20" name="Grouper 19"/>
          <p:cNvGrpSpPr/>
          <p:nvPr userDrawn="1"/>
        </p:nvGrpSpPr>
        <p:grpSpPr>
          <a:xfrm>
            <a:off x="0" y="0"/>
            <a:ext cx="9144000" cy="6858000"/>
            <a:chOff x="0" y="0"/>
            <a:chExt cx="9144000" cy="6858000"/>
          </a:xfrm>
        </p:grpSpPr>
        <p:pic>
          <p:nvPicPr>
            <p:cNvPr id="16" name="Image 15"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15" name="Image 14"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3" name="Image 22"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74609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over_Green">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a:extLst>
              <a:ext uri="{28A0092B-C50C-407E-A947-70E740481C1C}">
                <a14:useLocalDpi xmlns:a14="http://schemas.microsoft.com/office/drawing/2010/main" val="0"/>
              </a:ext>
            </a:extLst>
          </a:blip>
          <a:srcRect r="19103"/>
          <a:stretch/>
        </p:blipFill>
        <p:spPr>
          <a:xfrm>
            <a:off x="3347864" y="6144"/>
            <a:ext cx="5796136" cy="5373597"/>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253733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Cover_Green">
    <p:spTree>
      <p:nvGrpSpPr>
        <p:cNvPr id="1" name=""/>
        <p:cNvGrpSpPr/>
        <p:nvPr/>
      </p:nvGrpSpPr>
      <p:grpSpPr>
        <a:xfrm>
          <a:off x="0" y="0"/>
          <a:ext cx="0" cy="0"/>
          <a:chOff x="0" y="0"/>
          <a:chExt cx="0" cy="0"/>
        </a:xfrm>
      </p:grpSpPr>
      <p:pic>
        <p:nvPicPr>
          <p:cNvPr id="14" name="Image 13" descr="015.jpg"/>
          <p:cNvPicPr>
            <a:picLocks noChangeAspect="1"/>
          </p:cNvPicPr>
          <p:nvPr userDrawn="1"/>
        </p:nvPicPr>
        <p:blipFill>
          <a:blip r:embed="rId2"/>
          <a:srcRect l="3000" r="16456"/>
          <a:stretch>
            <a:fillRect/>
          </a:stretch>
        </p:blipFill>
        <p:spPr>
          <a:xfrm>
            <a:off x="3333875" y="0"/>
            <a:ext cx="5810125" cy="5410200"/>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2644827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Content_Layout">
    <p:spTree>
      <p:nvGrpSpPr>
        <p:cNvPr id="1" name=""/>
        <p:cNvGrpSpPr/>
        <p:nvPr/>
      </p:nvGrpSpPr>
      <p:grpSpPr>
        <a:xfrm>
          <a:off x="0" y="0"/>
          <a:ext cx="0" cy="0"/>
          <a:chOff x="0" y="0"/>
          <a:chExt cx="0" cy="0"/>
        </a:xfrm>
      </p:grpSpPr>
      <p:pic>
        <p:nvPicPr>
          <p:cNvPr id="22" name="Imag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1400" y="17018"/>
            <a:ext cx="1752600" cy="1413764"/>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lnSpc>
                <a:spcPct val="100000"/>
              </a:lnSpc>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8" name="Grouper 17"/>
          <p:cNvGrpSpPr/>
          <p:nvPr userDrawn="1"/>
        </p:nvGrpSpPr>
        <p:grpSpPr>
          <a:xfrm>
            <a:off x="7315200" y="0"/>
            <a:ext cx="1828800" cy="1676400"/>
            <a:chOff x="7315200" y="0"/>
            <a:chExt cx="1828800" cy="1676400"/>
          </a:xfrm>
        </p:grpSpPr>
        <p:pic>
          <p:nvPicPr>
            <p:cNvPr id="19" name="Image 1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20" name="Grouper 9"/>
            <p:cNvGrpSpPr/>
            <p:nvPr userDrawn="1"/>
          </p:nvGrpSpPr>
          <p:grpSpPr>
            <a:xfrm>
              <a:off x="7315200" y="0"/>
              <a:ext cx="533400" cy="1447800"/>
              <a:chOff x="7315200" y="0"/>
              <a:chExt cx="533400" cy="1447800"/>
            </a:xfrm>
          </p:grpSpPr>
          <p:pic>
            <p:nvPicPr>
              <p:cNvPr id="21" name="Image 2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28" name="Image 27"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2213342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17" r="24809"/>
          <a:stretch/>
        </p:blipFill>
        <p:spPr>
          <a:xfrm>
            <a:off x="7488324" y="-1"/>
            <a:ext cx="1655676" cy="1452995"/>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4121586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l="-1" t="3664" r="5718" b="-1"/>
          <a:stretch/>
        </p:blipFill>
        <p:spPr>
          <a:xfrm>
            <a:off x="7472713" y="0"/>
            <a:ext cx="1671287" cy="1413294"/>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35409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Cover_Green">
    <p:spTree>
      <p:nvGrpSpPr>
        <p:cNvPr id="1" name=""/>
        <p:cNvGrpSpPr/>
        <p:nvPr/>
      </p:nvGrpSpPr>
      <p:grpSpPr>
        <a:xfrm>
          <a:off x="0" y="0"/>
          <a:ext cx="0" cy="0"/>
          <a:chOff x="0" y="0"/>
          <a:chExt cx="0" cy="0"/>
        </a:xfrm>
      </p:grpSpPr>
      <p:pic>
        <p:nvPicPr>
          <p:cNvPr id="14" name="Image 13" descr="015.jpg"/>
          <p:cNvPicPr>
            <a:picLocks noChangeAspect="1"/>
          </p:cNvPicPr>
          <p:nvPr userDrawn="1"/>
        </p:nvPicPr>
        <p:blipFill>
          <a:blip r:embed="rId2"/>
          <a:srcRect l="3000" r="16456"/>
          <a:stretch>
            <a:fillRect/>
          </a:stretch>
        </p:blipFill>
        <p:spPr>
          <a:xfrm>
            <a:off x="3333875" y="0"/>
            <a:ext cx="5810125" cy="5410200"/>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chemeClr val="accent3"/>
                </a:solidFill>
              </a:rPr>
              <a:t>www.pefc.org</a:t>
            </a:r>
            <a:endParaRPr lang="en-GB" sz="1700" dirty="0">
              <a:solidFill>
                <a:schemeClr val="accent3"/>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26281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6" name="Rectangle 5"/>
          <p:cNvSpPr/>
          <p:nvPr userDrawn="1"/>
        </p:nvSpPr>
        <p:spPr>
          <a:xfrm>
            <a:off x="648072" y="0"/>
            <a:ext cx="8495928" cy="16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03401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4" name="Espace réservé du numéro de diapositive 13"/>
          <p:cNvSpPr>
            <a:spLocks noGrp="1"/>
          </p:cNvSpPr>
          <p:nvPr>
            <p:ph type="sldNum" sz="quarter" idx="11"/>
          </p:nvPr>
        </p:nvSpPr>
        <p:spPr bwMode="gray">
          <a:xfrm>
            <a:off x="0" y="6498000"/>
            <a:ext cx="468313" cy="360000"/>
          </a:xfrm>
          <a:prstGeom prst="rect">
            <a:avLst/>
          </a:prstGeom>
        </p:spPr>
        <p:txBody>
          <a:bodyPr/>
          <a:lstStyle>
            <a:lvl1pPr>
              <a:defRPr>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Tree>
    <p:extLst>
      <p:ext uri="{BB962C8B-B14F-4D97-AF65-F5344CB8AC3E}">
        <p14:creationId xmlns:p14="http://schemas.microsoft.com/office/powerpoint/2010/main" val="1598365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3635896" y="1341437"/>
            <a:ext cx="4339704" cy="4756151"/>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pour une image  8"/>
          <p:cNvSpPr>
            <a:spLocks noGrp="1"/>
          </p:cNvSpPr>
          <p:nvPr>
            <p:ph type="pic" sz="quarter" idx="13" hasCustomPrompt="1"/>
          </p:nvPr>
        </p:nvSpPr>
        <p:spPr bwMode="gray">
          <a:xfrm>
            <a:off x="0" y="1341438"/>
            <a:ext cx="3419038" cy="4756150"/>
          </a:xfrm>
        </p:spPr>
        <p:txBody>
          <a:bodyPr tIns="1008000" anchor="ctr" anchorCtr="0"/>
          <a:lstStyle>
            <a:lvl1pPr algn="ctr">
              <a:defRPr/>
            </a:lvl1pPr>
          </a:lstStyle>
          <a:p>
            <a:r>
              <a:rPr lang="en-US" noProof="0"/>
              <a:t>Select your own photo</a:t>
            </a:r>
          </a:p>
        </p:txBody>
      </p:sp>
      <p:sp>
        <p:nvSpPr>
          <p:cNvPr id="11" name="Espace réservé du numéro de diapositive 10"/>
          <p:cNvSpPr>
            <a:spLocks noGrp="1"/>
          </p:cNvSpPr>
          <p:nvPr>
            <p:ph type="sldNum" sz="quarter" idx="15"/>
          </p:nvPr>
        </p:nvSpPr>
        <p:spPr bwMode="gray">
          <a:xfrm>
            <a:off x="0" y="6498000"/>
            <a:ext cx="468313" cy="360000"/>
          </a:xfrm>
          <a:prstGeom prst="rect">
            <a:avLst/>
          </a:prstGeom>
        </p:spPr>
        <p:txBody>
          <a:bodyPr/>
          <a:lstStyle>
            <a:lvl1pPr algn="r">
              <a:defRPr>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Tree>
    <p:extLst>
      <p:ext uri="{BB962C8B-B14F-4D97-AF65-F5344CB8AC3E}">
        <p14:creationId xmlns:p14="http://schemas.microsoft.com/office/powerpoint/2010/main" val="3895667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3409950" cy="5221287"/>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9" name="Espace réservé du contenu 2"/>
          <p:cNvSpPr>
            <a:spLocks noGrp="1"/>
          </p:cNvSpPr>
          <p:nvPr>
            <p:ph idx="13" hasCustomPrompt="1"/>
          </p:nvPr>
        </p:nvSpPr>
        <p:spPr bwMode="gray">
          <a:xfrm>
            <a:off x="4572000" y="1341437"/>
            <a:ext cx="3403600"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2870626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49"/>
            <a:ext cx="7040562" cy="325437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Tree>
    <p:extLst>
      <p:ext uri="{BB962C8B-B14F-4D97-AF65-F5344CB8AC3E}">
        <p14:creationId xmlns:p14="http://schemas.microsoft.com/office/powerpoint/2010/main" val="3459275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amp;Content&amp;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4627562" cy="2789238"/>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2" name="Espace réservé pour une image  8"/>
          <p:cNvSpPr>
            <a:spLocks noGrp="1"/>
          </p:cNvSpPr>
          <p:nvPr>
            <p:ph type="pic" sz="quarter" idx="17" hasCustomPrompt="1"/>
          </p:nvPr>
        </p:nvSpPr>
        <p:spPr bwMode="gray">
          <a:xfrm>
            <a:off x="5773000" y="3308350"/>
            <a:ext cx="2202600" cy="2789238"/>
          </a:xfrm>
        </p:spPr>
        <p:txBody>
          <a:bodyPr tIns="1008000" anchor="ctr" anchorCtr="0"/>
          <a:lstStyle>
            <a:lvl1pPr algn="ctr">
              <a:defRPr sz="1800"/>
            </a:lvl1pPr>
          </a:lstStyle>
          <a:p>
            <a:r>
              <a:rPr lang="en-US" noProof="0" dirty="0"/>
              <a:t>Add a photo</a:t>
            </a:r>
          </a:p>
        </p:txBody>
      </p:sp>
    </p:spTree>
    <p:extLst>
      <p:ext uri="{BB962C8B-B14F-4D97-AF65-F5344CB8AC3E}">
        <p14:creationId xmlns:p14="http://schemas.microsoft.com/office/powerpoint/2010/main" val="3813372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amp;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340995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3" name="Espace réservé du contenu 2"/>
          <p:cNvSpPr>
            <a:spLocks noGrp="1"/>
          </p:cNvSpPr>
          <p:nvPr>
            <p:ph idx="16" hasCustomPrompt="1"/>
          </p:nvPr>
        </p:nvSpPr>
        <p:spPr bwMode="gray">
          <a:xfrm>
            <a:off x="4572000" y="3308350"/>
            <a:ext cx="340360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16600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amp;3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68119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3" name="Espace réservé du contenu 2"/>
          <p:cNvSpPr>
            <a:spLocks noGrp="1"/>
          </p:cNvSpPr>
          <p:nvPr>
            <p:ph idx="16" hasCustomPrompt="1"/>
          </p:nvPr>
        </p:nvSpPr>
        <p:spPr bwMode="gray">
          <a:xfrm>
            <a:off x="57864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4" name="Espace réservé du contenu 2"/>
          <p:cNvSpPr>
            <a:spLocks noGrp="1"/>
          </p:cNvSpPr>
          <p:nvPr>
            <p:ph idx="17" hasCustomPrompt="1"/>
          </p:nvPr>
        </p:nvSpPr>
        <p:spPr bwMode="gray">
          <a:xfrm>
            <a:off x="3362400"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33411874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5" name="Espace réservé du contenu 2"/>
          <p:cNvSpPr>
            <a:spLocks noGrp="1"/>
          </p:cNvSpPr>
          <p:nvPr>
            <p:ph idx="12" hasCustomPrompt="1"/>
          </p:nvPr>
        </p:nvSpPr>
        <p:spPr bwMode="gray">
          <a:xfrm>
            <a:off x="935038" y="1341438"/>
            <a:ext cx="340995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6" name="Espace réservé du contenu 2"/>
          <p:cNvSpPr>
            <a:spLocks noGrp="1"/>
          </p:cNvSpPr>
          <p:nvPr>
            <p:ph idx="16" hasCustomPrompt="1"/>
          </p:nvPr>
        </p:nvSpPr>
        <p:spPr bwMode="gray">
          <a:xfrm>
            <a:off x="4572000" y="1341438"/>
            <a:ext cx="340360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9" name="Espace réservé du contenu 2"/>
          <p:cNvSpPr>
            <a:spLocks noGrp="1"/>
          </p:cNvSpPr>
          <p:nvPr>
            <p:ph idx="17" hasCustomPrompt="1"/>
          </p:nvPr>
        </p:nvSpPr>
        <p:spPr bwMode="gray">
          <a:xfrm>
            <a:off x="935038" y="3886199"/>
            <a:ext cx="340995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20" name="Espace réservé du contenu 2"/>
          <p:cNvSpPr>
            <a:spLocks noGrp="1"/>
          </p:cNvSpPr>
          <p:nvPr>
            <p:ph idx="18" hasCustomPrompt="1"/>
          </p:nvPr>
        </p:nvSpPr>
        <p:spPr bwMode="gray">
          <a:xfrm>
            <a:off x="4572000" y="3886199"/>
            <a:ext cx="340360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42110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17" r="24809"/>
          <a:stretch/>
        </p:blipFill>
        <p:spPr>
          <a:xfrm>
            <a:off x="7488324" y="-1"/>
            <a:ext cx="1655676" cy="1452995"/>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12" name="Espace réservé pour une image  8"/>
          <p:cNvSpPr>
            <a:spLocks noGrp="1"/>
          </p:cNvSpPr>
          <p:nvPr>
            <p:ph type="pic" sz="quarter" idx="17" hasCustomPrompt="1"/>
          </p:nvPr>
        </p:nvSpPr>
        <p:spPr bwMode="gray">
          <a:xfrm>
            <a:off x="935038" y="1341437"/>
            <a:ext cx="7040562" cy="5221287"/>
          </a:xfrm>
        </p:spPr>
        <p:txBody>
          <a:bodyPr tIns="1008000" anchor="ctr" anchorCtr="0"/>
          <a:lstStyle>
            <a:lvl1pPr algn="ctr">
              <a:defRPr sz="1800"/>
            </a:lvl1pPr>
          </a:lstStyle>
          <a:p>
            <a:r>
              <a:rPr lang="en-US" noProof="0" dirty="0"/>
              <a:t>Add a photo</a:t>
            </a:r>
          </a:p>
        </p:txBody>
      </p:sp>
    </p:spTree>
    <p:extLst>
      <p:ext uri="{BB962C8B-B14F-4D97-AF65-F5344CB8AC3E}">
        <p14:creationId xmlns:p14="http://schemas.microsoft.com/office/powerpoint/2010/main" val="1187259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amp;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2669400"/>
            <a:ext cx="3409950" cy="324000"/>
          </a:xfrm>
          <a:solidFill>
            <a:schemeClr val="accent1"/>
          </a:solidFill>
          <a:ln w="9525">
            <a:solidFill>
              <a:schemeClr val="accent1"/>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2993400"/>
            <a:ext cx="3409950" cy="1350000"/>
          </a:xfrm>
          <a:ln w="9525">
            <a:solidFill>
              <a:schemeClr val="accent1"/>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sz="2000"/>
            </a:lvl3pPr>
            <a:lvl4pPr marL="684000" indent="-180000">
              <a:buClr>
                <a:schemeClr val="tx1"/>
              </a:buClr>
              <a:buFont typeface="Arial" pitchFamily="34" charset="0"/>
              <a:buChar char="•"/>
              <a:defRPr sz="2200"/>
            </a:lvl4pPr>
            <a:lvl5pPr>
              <a:defRPr sz="2200"/>
            </a:lvl5pPr>
          </a:lstStyle>
          <a:p>
            <a:pPr lvl="0"/>
            <a:r>
              <a:rPr lang="en-US" noProof="0" dirty="0"/>
              <a:t>Text level 1</a:t>
            </a:r>
          </a:p>
          <a:p>
            <a:pPr lvl="1"/>
            <a:r>
              <a:rPr lang="en-US" noProof="0" dirty="0"/>
              <a:t>Text level 2</a:t>
            </a:r>
          </a:p>
        </p:txBody>
      </p:sp>
      <p:sp>
        <p:nvSpPr>
          <p:cNvPr id="23" name="Espace réservé du texte 9"/>
          <p:cNvSpPr>
            <a:spLocks noGrp="1"/>
          </p:cNvSpPr>
          <p:nvPr>
            <p:ph type="body" sz="quarter" idx="21" hasCustomPrompt="1"/>
          </p:nvPr>
        </p:nvSpPr>
        <p:spPr bwMode="gray">
          <a:xfrm>
            <a:off x="4572000" y="2669400"/>
            <a:ext cx="3403600" cy="324000"/>
          </a:xfrm>
          <a:solidFill>
            <a:schemeClr val="accent2"/>
          </a:solidFill>
          <a:ln w="9525">
            <a:solidFill>
              <a:schemeClr val="accent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4" name="Espace réservé du texte 9"/>
          <p:cNvSpPr>
            <a:spLocks noGrp="1"/>
          </p:cNvSpPr>
          <p:nvPr>
            <p:ph type="body" sz="quarter" idx="22" hasCustomPrompt="1"/>
          </p:nvPr>
        </p:nvSpPr>
        <p:spPr bwMode="gray">
          <a:xfrm>
            <a:off x="4572000" y="2993400"/>
            <a:ext cx="3403600" cy="1350000"/>
          </a:xfrm>
          <a:ln w="9525">
            <a:solidFill>
              <a:schemeClr val="accent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a:p>
            <a:pPr lvl="0"/>
            <a:endParaRPr lang="en-US" noProof="0" dirty="0"/>
          </a:p>
        </p:txBody>
      </p:sp>
      <p:sp>
        <p:nvSpPr>
          <p:cNvPr id="25" name="Espace réservé du texte 9"/>
          <p:cNvSpPr>
            <a:spLocks noGrp="1"/>
          </p:cNvSpPr>
          <p:nvPr>
            <p:ph type="body" sz="quarter" idx="23" hasCustomPrompt="1"/>
          </p:nvPr>
        </p:nvSpPr>
        <p:spPr bwMode="gray">
          <a:xfrm>
            <a:off x="935038" y="4498200"/>
            <a:ext cx="3409950" cy="324000"/>
          </a:xfrm>
          <a:solidFill>
            <a:schemeClr val="accent3"/>
          </a:solidFill>
          <a:ln w="9525">
            <a:solidFill>
              <a:schemeClr val="accent3"/>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6" name="Espace réservé du texte 9"/>
          <p:cNvSpPr>
            <a:spLocks noGrp="1"/>
          </p:cNvSpPr>
          <p:nvPr>
            <p:ph type="body" sz="quarter" idx="24" hasCustomPrompt="1"/>
          </p:nvPr>
        </p:nvSpPr>
        <p:spPr bwMode="gray">
          <a:xfrm>
            <a:off x="935038" y="4822200"/>
            <a:ext cx="3409950" cy="1275388"/>
          </a:xfrm>
          <a:ln w="9525">
            <a:solidFill>
              <a:schemeClr val="accent3"/>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27" name="Espace réservé du texte 9"/>
          <p:cNvSpPr>
            <a:spLocks noGrp="1"/>
          </p:cNvSpPr>
          <p:nvPr>
            <p:ph type="body" sz="quarter" idx="25" hasCustomPrompt="1"/>
          </p:nvPr>
        </p:nvSpPr>
        <p:spPr bwMode="gray">
          <a:xfrm>
            <a:off x="4572000" y="4495800"/>
            <a:ext cx="3403600" cy="324000"/>
          </a:xfrm>
          <a:solidFill>
            <a:schemeClr val="tx2"/>
          </a:solidFill>
          <a:ln w="9525">
            <a:solidFill>
              <a:schemeClr val="bg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8" name="Espace réservé du texte 9"/>
          <p:cNvSpPr>
            <a:spLocks noGrp="1"/>
          </p:cNvSpPr>
          <p:nvPr>
            <p:ph type="body" sz="quarter" idx="26" hasCustomPrompt="1"/>
          </p:nvPr>
        </p:nvSpPr>
        <p:spPr bwMode="gray">
          <a:xfrm>
            <a:off x="4572000" y="4819800"/>
            <a:ext cx="3403600" cy="1277788"/>
          </a:xfrm>
          <a:ln w="9525">
            <a:solidFill>
              <a:schemeClr val="tx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15" name="Espace réservé du contenu 2"/>
          <p:cNvSpPr>
            <a:spLocks noGrp="1"/>
          </p:cNvSpPr>
          <p:nvPr>
            <p:ph idx="12" hasCustomPrompt="1"/>
          </p:nvPr>
        </p:nvSpPr>
        <p:spPr bwMode="gray">
          <a:xfrm>
            <a:off x="935038" y="1341438"/>
            <a:ext cx="7040562" cy="1173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p:txBody>
      </p:sp>
    </p:spTree>
    <p:extLst>
      <p:ext uri="{BB962C8B-B14F-4D97-AF65-F5344CB8AC3E}">
        <p14:creationId xmlns:p14="http://schemas.microsoft.com/office/powerpoint/2010/main" val="163211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1341438"/>
            <a:ext cx="1579562" cy="868362"/>
          </a:xfrm>
          <a:solidFill>
            <a:schemeClr val="accent1"/>
          </a:solidFill>
          <a:ln w="9525">
            <a:solidFill>
              <a:schemeClr val="accent1"/>
            </a:solidFill>
          </a:ln>
        </p:spPr>
        <p:txBody>
          <a:bodyPr anchor="ctr" anchorCtr="0"/>
          <a:lstStyle>
            <a:lvl1pPr algn="ctr">
              <a:lnSpc>
                <a:spcPct val="100000"/>
              </a:lnSpc>
              <a:defRPr>
                <a:solidFill>
                  <a:schemeClr val="bg1"/>
                </a:solidFill>
              </a:defRPr>
            </a:lvl1pPr>
          </a:lstStyle>
          <a:p>
            <a:pPr lvl="0"/>
            <a:r>
              <a:rPr lang="en-US" noProof="0"/>
              <a:t>Text level 1</a:t>
            </a:r>
          </a:p>
        </p:txBody>
      </p:sp>
      <p:sp>
        <p:nvSpPr>
          <p:cNvPr id="22" name="Espace réservé du texte 9"/>
          <p:cNvSpPr>
            <a:spLocks noGrp="1"/>
          </p:cNvSpPr>
          <p:nvPr>
            <p:ph type="body" sz="quarter" idx="20" hasCustomPrompt="1"/>
          </p:nvPr>
        </p:nvSpPr>
        <p:spPr bwMode="gray">
          <a:xfrm>
            <a:off x="2514600" y="1341438"/>
            <a:ext cx="5461000" cy="868362"/>
          </a:xfrm>
          <a:ln w="9525">
            <a:solidFill>
              <a:schemeClr val="accent1"/>
            </a:solidFill>
          </a:ln>
        </p:spPr>
        <p:txBody>
          <a:bodyPr tIns="72000"/>
          <a:lstStyle>
            <a:lvl1pPr marL="324000" indent="-180000">
              <a:lnSpc>
                <a:spcPct val="100000"/>
              </a:lnSpc>
              <a:spcBef>
                <a:spcPts val="300"/>
              </a:spcBef>
              <a:buClr>
                <a:schemeClr val="accent1"/>
              </a:buClr>
              <a:buFont typeface="Arial" pitchFamily="34" charset="0"/>
              <a:buNone/>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a:pPr>
            <a:r>
              <a:rPr lang="en-US" noProof="0" dirty="0"/>
              <a:t>Body text comes here</a:t>
            </a:r>
          </a:p>
          <a:p>
            <a:pPr lvl="1"/>
            <a:endParaRPr lang="en-US" noProof="0" dirty="0"/>
          </a:p>
        </p:txBody>
      </p:sp>
      <p:sp>
        <p:nvSpPr>
          <p:cNvPr id="16" name="Espace réservé du texte 9"/>
          <p:cNvSpPr>
            <a:spLocks noGrp="1"/>
          </p:cNvSpPr>
          <p:nvPr>
            <p:ph type="body" sz="quarter" idx="21" hasCustomPrompt="1"/>
          </p:nvPr>
        </p:nvSpPr>
        <p:spPr bwMode="gray">
          <a:xfrm>
            <a:off x="935038" y="2408400"/>
            <a:ext cx="1579562" cy="899950"/>
          </a:xfrm>
          <a:solidFill>
            <a:schemeClr val="accent2"/>
          </a:solidFill>
          <a:ln w="9525">
            <a:solidFill>
              <a:schemeClr val="accent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7" name="Espace réservé du texte 9"/>
          <p:cNvSpPr>
            <a:spLocks noGrp="1"/>
          </p:cNvSpPr>
          <p:nvPr>
            <p:ph type="body" sz="quarter" idx="22" hasCustomPrompt="1"/>
          </p:nvPr>
        </p:nvSpPr>
        <p:spPr bwMode="gray">
          <a:xfrm>
            <a:off x="2514600" y="2408400"/>
            <a:ext cx="5461000" cy="899950"/>
          </a:xfrm>
          <a:ln w="9525">
            <a:solidFill>
              <a:schemeClr val="accent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8" name="Espace réservé du texte 9"/>
          <p:cNvSpPr>
            <a:spLocks noGrp="1"/>
          </p:cNvSpPr>
          <p:nvPr>
            <p:ph type="body" sz="quarter" idx="23" hasCustomPrompt="1"/>
          </p:nvPr>
        </p:nvSpPr>
        <p:spPr bwMode="gray">
          <a:xfrm>
            <a:off x="935038" y="3475200"/>
            <a:ext cx="1579562" cy="944400"/>
          </a:xfrm>
          <a:solidFill>
            <a:schemeClr val="accent3"/>
          </a:solidFill>
          <a:ln w="9525">
            <a:solidFill>
              <a:schemeClr val="accent3"/>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9" name="Espace réservé du texte 9"/>
          <p:cNvSpPr>
            <a:spLocks noGrp="1"/>
          </p:cNvSpPr>
          <p:nvPr>
            <p:ph type="body" sz="quarter" idx="24" hasCustomPrompt="1"/>
          </p:nvPr>
        </p:nvSpPr>
        <p:spPr bwMode="gray">
          <a:xfrm>
            <a:off x="2514600" y="3475200"/>
            <a:ext cx="5461000" cy="944400"/>
          </a:xfrm>
          <a:ln w="9525">
            <a:solidFill>
              <a:schemeClr val="accent3"/>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sz="1800" baseline="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a:pPr>
            <a:r>
              <a:rPr lang="en-US" noProof="0" dirty="0"/>
              <a:t>Body text comes here</a:t>
            </a:r>
          </a:p>
        </p:txBody>
      </p:sp>
      <p:sp>
        <p:nvSpPr>
          <p:cNvPr id="20" name="Espace réservé du texte 9"/>
          <p:cNvSpPr>
            <a:spLocks noGrp="1"/>
          </p:cNvSpPr>
          <p:nvPr>
            <p:ph type="body" sz="quarter" idx="25" hasCustomPrompt="1"/>
          </p:nvPr>
        </p:nvSpPr>
        <p:spPr bwMode="gray">
          <a:xfrm>
            <a:off x="935038" y="4618200"/>
            <a:ext cx="1579562" cy="944400"/>
          </a:xfrm>
          <a:solidFill>
            <a:schemeClr val="tx2"/>
          </a:solidFill>
          <a:ln w="9525">
            <a:no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9" name="Espace réservé du texte 9"/>
          <p:cNvSpPr>
            <a:spLocks noGrp="1"/>
          </p:cNvSpPr>
          <p:nvPr>
            <p:ph type="body" sz="quarter" idx="26" hasCustomPrompt="1"/>
          </p:nvPr>
        </p:nvSpPr>
        <p:spPr bwMode="gray">
          <a:xfrm>
            <a:off x="2514600" y="4618200"/>
            <a:ext cx="5461000" cy="944400"/>
          </a:xfrm>
          <a:ln w="9525">
            <a:solidFill>
              <a:schemeClr val="tx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extLst>
      <p:ext uri="{BB962C8B-B14F-4D97-AF65-F5344CB8AC3E}">
        <p14:creationId xmlns:p14="http://schemas.microsoft.com/office/powerpoint/2010/main" val="16908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1341438"/>
            <a:ext cx="340995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1752600"/>
            <a:ext cx="340995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0" name="Espace réservé du texte 9"/>
          <p:cNvSpPr>
            <a:spLocks noGrp="1"/>
          </p:cNvSpPr>
          <p:nvPr>
            <p:ph type="body" sz="quarter" idx="21" hasCustomPrompt="1"/>
          </p:nvPr>
        </p:nvSpPr>
        <p:spPr bwMode="gray">
          <a:xfrm>
            <a:off x="4572000" y="1341438"/>
            <a:ext cx="340360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2" name="Espace réservé du texte 9"/>
          <p:cNvSpPr>
            <a:spLocks noGrp="1"/>
          </p:cNvSpPr>
          <p:nvPr>
            <p:ph type="body" sz="quarter" idx="22" hasCustomPrompt="1"/>
          </p:nvPr>
        </p:nvSpPr>
        <p:spPr bwMode="gray">
          <a:xfrm>
            <a:off x="4572000" y="1752600"/>
            <a:ext cx="340360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extLst>
      <p:ext uri="{BB962C8B-B14F-4D97-AF65-F5344CB8AC3E}">
        <p14:creationId xmlns:p14="http://schemas.microsoft.com/office/powerpoint/2010/main" val="1521854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Cover_Green">
    <p:spTree>
      <p:nvGrpSpPr>
        <p:cNvPr id="1" name=""/>
        <p:cNvGrpSpPr/>
        <p:nvPr/>
      </p:nvGrpSpPr>
      <p:grpSpPr>
        <a:xfrm>
          <a:off x="0" y="0"/>
          <a:ext cx="0" cy="0"/>
          <a:chOff x="0" y="0"/>
          <a:chExt cx="0" cy="0"/>
        </a:xfrm>
      </p:grpSpPr>
      <p:pic>
        <p:nvPicPr>
          <p:cNvPr id="21" name="Image 20" descr="003-title.jpg"/>
          <p:cNvPicPr>
            <a:picLocks noChangeAspect="1"/>
          </p:cNvPicPr>
          <p:nvPr userDrawn="1"/>
        </p:nvPicPr>
        <p:blipFill>
          <a:blip r:embed="rId2"/>
          <a:srcRect l="12662" r="13312" b="6494"/>
          <a:stretch>
            <a:fillRect/>
          </a:stretch>
        </p:blipFill>
        <p:spPr>
          <a:xfrm flipH="1">
            <a:off x="3352800" y="0"/>
            <a:ext cx="5791200" cy="5486400"/>
          </a:xfrm>
          <a:prstGeom prst="rect">
            <a:avLst/>
          </a:prstGeom>
        </p:spPr>
      </p:pic>
      <p:grpSp>
        <p:nvGrpSpPr>
          <p:cNvPr id="15" name="Grouper 14"/>
          <p:cNvGrpSpPr/>
          <p:nvPr userDrawn="1"/>
        </p:nvGrpSpPr>
        <p:grpSpPr>
          <a:xfrm>
            <a:off x="0" y="0"/>
            <a:ext cx="9144000" cy="6858000"/>
            <a:chOff x="0" y="0"/>
            <a:chExt cx="9144000" cy="6858000"/>
          </a:xfrm>
        </p:grpSpPr>
        <p:pic>
          <p:nvPicPr>
            <p:cNvPr id="19" name="Image 18"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0" name="Image 19"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46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Thank you!</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10" name="Text Box 9"/>
          <p:cNvSpPr>
            <a:spLocks noGrp="1" noChangeArrowheads="1"/>
          </p:cNvSpPr>
          <p:nvPr userDrawn="1"/>
        </p:nvSpPr>
        <p:spPr bwMode="auto">
          <a:xfrm>
            <a:off x="457200" y="4114800"/>
            <a:ext cx="26670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spcBef>
                <a:spcPct val="5000"/>
              </a:spcBef>
              <a:buFont typeface="Zapf Dingbats"/>
              <a:buNone/>
            </a:pPr>
            <a:r>
              <a:rPr lang="en-GB" altLang="en-US" sz="1500" b="1" dirty="0">
                <a:solidFill>
                  <a:srgbClr val="006225"/>
                </a:solidFill>
              </a:rPr>
              <a:t>PEFC Council</a:t>
            </a:r>
            <a:endParaRPr lang="en-GB" altLang="en-US" sz="1500" dirty="0">
              <a:solidFill>
                <a:srgbClr val="006225"/>
              </a:solidFill>
            </a:endParaRPr>
          </a:p>
          <a:p>
            <a:pPr>
              <a:spcBef>
                <a:spcPct val="5000"/>
              </a:spcBef>
              <a:buFont typeface="Zapf Dingbats"/>
              <a:buNone/>
            </a:pPr>
            <a:r>
              <a:rPr lang="en-GB" altLang="en-US" sz="1500" dirty="0">
                <a:solidFill>
                  <a:srgbClr val="006225"/>
                </a:solidFill>
              </a:rPr>
              <a:t>World Trade </a:t>
            </a:r>
            <a:r>
              <a:rPr lang="en-GB" altLang="en-US" sz="1500" dirty="0" err="1">
                <a:solidFill>
                  <a:srgbClr val="006225"/>
                </a:solidFill>
              </a:rPr>
              <a:t>Center</a:t>
            </a:r>
            <a:r>
              <a:rPr lang="en-GB" altLang="en-US" sz="1500" dirty="0">
                <a:solidFill>
                  <a:srgbClr val="006225"/>
                </a:solidFill>
              </a:rPr>
              <a:t> 1</a:t>
            </a:r>
          </a:p>
          <a:p>
            <a:pPr>
              <a:spcBef>
                <a:spcPct val="5000"/>
              </a:spcBef>
              <a:buFont typeface="Zapf Dingbats"/>
              <a:buNone/>
            </a:pPr>
            <a:r>
              <a:rPr lang="en-GB" altLang="en-US" sz="1500" dirty="0">
                <a:solidFill>
                  <a:srgbClr val="006225"/>
                </a:solidFill>
              </a:rPr>
              <a:t>10, route de </a:t>
            </a:r>
            <a:r>
              <a:rPr lang="en-GB" altLang="en-US" sz="1500" dirty="0" err="1">
                <a:solidFill>
                  <a:srgbClr val="006225"/>
                </a:solidFill>
              </a:rPr>
              <a:t>l’Aéroport</a:t>
            </a:r>
            <a:endParaRPr lang="en-GB" altLang="en-US" sz="1500" dirty="0">
              <a:solidFill>
                <a:srgbClr val="006225"/>
              </a:solidFill>
            </a:endParaRPr>
          </a:p>
          <a:p>
            <a:pPr>
              <a:spcBef>
                <a:spcPct val="5000"/>
              </a:spcBef>
              <a:buFont typeface="Zapf Dingbats"/>
              <a:buNone/>
            </a:pPr>
            <a:r>
              <a:rPr lang="fr-CH" altLang="en-US" sz="1500" dirty="0">
                <a:solidFill>
                  <a:srgbClr val="006225"/>
                </a:solidFill>
              </a:rPr>
              <a:t>CH-1215 Geneva</a:t>
            </a:r>
          </a:p>
          <a:p>
            <a:pPr>
              <a:spcBef>
                <a:spcPct val="5000"/>
              </a:spcBef>
              <a:buFont typeface="Zapf Dingbats"/>
              <a:buNone/>
            </a:pPr>
            <a:r>
              <a:rPr lang="fr-CH" altLang="en-US" sz="1500" dirty="0">
                <a:solidFill>
                  <a:srgbClr val="006225"/>
                </a:solidFill>
              </a:rPr>
              <a:t>Switzerland</a:t>
            </a:r>
          </a:p>
          <a:p>
            <a:pPr>
              <a:spcBef>
                <a:spcPct val="5000"/>
              </a:spcBef>
              <a:buFont typeface="Zapf Dingbats"/>
              <a:buNone/>
            </a:pPr>
            <a:r>
              <a:rPr lang="fr-CH" altLang="en-US" sz="1500" dirty="0">
                <a:solidFill>
                  <a:srgbClr val="006225"/>
                </a:solidFill>
              </a:rPr>
              <a:t>Tel. +41 22 799 45 40</a:t>
            </a:r>
          </a:p>
          <a:p>
            <a:pPr>
              <a:spcBef>
                <a:spcPct val="5000"/>
              </a:spcBef>
              <a:buFont typeface="Zapf Dingbats"/>
              <a:buNone/>
            </a:pPr>
            <a:r>
              <a:rPr lang="fr-CH" altLang="en-US" sz="1500" dirty="0">
                <a:solidFill>
                  <a:srgbClr val="005295"/>
                </a:solidFill>
              </a:rPr>
              <a:t>development@pefc.org</a:t>
            </a:r>
          </a:p>
        </p:txBody>
      </p:sp>
    </p:spTree>
    <p:extLst>
      <p:ext uri="{BB962C8B-B14F-4D97-AF65-F5344CB8AC3E}">
        <p14:creationId xmlns:p14="http://schemas.microsoft.com/office/powerpoint/2010/main" val="3254590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95288" y="404813"/>
            <a:ext cx="8353425" cy="1008062"/>
          </a:xfrm>
        </p:spPr>
        <p:txBody>
          <a:bodyPr/>
          <a:lstStyle/>
          <a:p>
            <a:r>
              <a:rPr lang="en-US"/>
              <a:t>Click to edit Master title style</a:t>
            </a:r>
            <a:endParaRPr lang="en-GB"/>
          </a:p>
        </p:txBody>
      </p:sp>
      <p:sp>
        <p:nvSpPr>
          <p:cNvPr id="3" name="Content Placeholder 2"/>
          <p:cNvSpPr>
            <a:spLocks noGrp="1"/>
          </p:cNvSpPr>
          <p:nvPr>
            <p:ph sz="quarter" idx="1"/>
          </p:nvPr>
        </p:nvSpPr>
        <p:spPr>
          <a:xfrm>
            <a:off x="395288" y="1700213"/>
            <a:ext cx="4100512"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395288" y="3971925"/>
            <a:ext cx="4100512" cy="212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48200" y="1700213"/>
            <a:ext cx="4100513"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11188" y="6381750"/>
            <a:ext cx="1512887" cy="142875"/>
          </a:xfrm>
          <a:prstGeom prst="rect">
            <a:avLst/>
          </a:prstGeom>
        </p:spPr>
        <p:txBody>
          <a:bodyPr/>
          <a:lstStyle>
            <a:lvl1pPr fontAlgn="auto">
              <a:spcBef>
                <a:spcPts val="0"/>
              </a:spcBef>
              <a:spcAft>
                <a:spcPts val="0"/>
              </a:spcAft>
              <a:defRPr sz="1800">
                <a:solidFill>
                  <a:srgbClr val="000000"/>
                </a:solidFill>
                <a:latin typeface="Arial" pitchFamily="34" charset="0"/>
                <a:ea typeface="Geneva"/>
                <a:cs typeface="Geneva"/>
              </a:defRPr>
            </a:lvl1pPr>
          </a:lstStyle>
          <a:p>
            <a:pPr>
              <a:defRPr/>
            </a:pPr>
            <a:endParaRPr lang="fi-FI"/>
          </a:p>
        </p:txBody>
      </p:sp>
      <p:sp>
        <p:nvSpPr>
          <p:cNvPr id="7" name="Footer Placeholder 6"/>
          <p:cNvSpPr>
            <a:spLocks noGrp="1"/>
          </p:cNvSpPr>
          <p:nvPr>
            <p:ph type="ftr" sz="quarter" idx="11"/>
          </p:nvPr>
        </p:nvSpPr>
        <p:spPr>
          <a:xfrm>
            <a:off x="395288" y="6524625"/>
            <a:ext cx="1728787" cy="144463"/>
          </a:xfrm>
          <a:prstGeom prst="rect">
            <a:avLst/>
          </a:prstGeom>
        </p:spPr>
        <p:txBody>
          <a:bodyPr/>
          <a:lstStyle>
            <a:lvl1pPr fontAlgn="auto">
              <a:spcBef>
                <a:spcPts val="0"/>
              </a:spcBef>
              <a:spcAft>
                <a:spcPts val="0"/>
              </a:spcAft>
              <a:defRPr sz="1800">
                <a:solidFill>
                  <a:srgbClr val="000000"/>
                </a:solidFill>
                <a:latin typeface="Arial" pitchFamily="34" charset="0"/>
                <a:ea typeface="Geneva"/>
                <a:cs typeface="Geneva"/>
              </a:defRPr>
            </a:lvl1pPr>
          </a:lstStyle>
          <a:p>
            <a:pPr>
              <a:defRPr/>
            </a:pPr>
            <a:endParaRPr lang="fi-FI"/>
          </a:p>
        </p:txBody>
      </p:sp>
      <p:sp>
        <p:nvSpPr>
          <p:cNvPr id="8" name="Slide Number Placeholder 7"/>
          <p:cNvSpPr>
            <a:spLocks noGrp="1"/>
          </p:cNvSpPr>
          <p:nvPr>
            <p:ph type="sldNum" sz="quarter" idx="12"/>
          </p:nvPr>
        </p:nvSpPr>
        <p:spPr>
          <a:xfrm>
            <a:off x="395288" y="6381750"/>
            <a:ext cx="215900" cy="142875"/>
          </a:xfrm>
        </p:spPr>
        <p:txBody>
          <a:bodyPr/>
          <a:lstStyle>
            <a:lvl1pPr fontAlgn="auto">
              <a:spcBef>
                <a:spcPts val="0"/>
              </a:spcBef>
              <a:spcAft>
                <a:spcPts val="0"/>
              </a:spcAft>
              <a:defRPr/>
            </a:lvl1pPr>
          </a:lstStyle>
          <a:p>
            <a:pPr>
              <a:defRPr/>
            </a:pPr>
            <a:fld id="{F304E299-4B0F-4659-939D-61FC5664C2F3}" type="slidenum">
              <a:rPr lang="fi-FI">
                <a:solidFill>
                  <a:srgbClr val="AAAAAA">
                    <a:lumMod val="50000"/>
                  </a:srgbClr>
                </a:solidFill>
              </a:rPr>
              <a:pPr>
                <a:defRPr/>
              </a:pPr>
              <a:t>‹#›</a:t>
            </a:fld>
            <a:endParaRPr lang="fi-FI">
              <a:solidFill>
                <a:srgbClr val="AAAAAA">
                  <a:lumMod val="50000"/>
                </a:srgbClr>
              </a:solidFill>
            </a:endParaRPr>
          </a:p>
        </p:txBody>
      </p:sp>
    </p:spTree>
    <p:extLst>
      <p:ext uri="{BB962C8B-B14F-4D97-AF65-F5344CB8AC3E}">
        <p14:creationId xmlns:p14="http://schemas.microsoft.com/office/powerpoint/2010/main" val="24230584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42FEDA67-3FA8-47D7-81DC-FA53E38B2406}" type="slidenum">
              <a:rPr lang="en-US">
                <a:solidFill>
                  <a:srgbClr val="AAAAAA">
                    <a:lumMod val="50000"/>
                  </a:srgbClr>
                </a:solidFill>
              </a:rPr>
              <a:pPr>
                <a:defRPr/>
              </a:pPr>
              <a:t>‹#›</a:t>
            </a:fld>
            <a:endParaRPr lang="en-US" dirty="0">
              <a:solidFill>
                <a:srgbClr val="AAAAAA">
                  <a:lumMod val="50000"/>
                </a:srgbClr>
              </a:solidFill>
            </a:endParaRPr>
          </a:p>
        </p:txBody>
      </p:sp>
    </p:spTree>
    <p:extLst>
      <p:ext uri="{BB962C8B-B14F-4D97-AF65-F5344CB8AC3E}">
        <p14:creationId xmlns:p14="http://schemas.microsoft.com/office/powerpoint/2010/main" val="1632446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24FEA29F-47D4-4682-86FA-BC2A1FAD4A88}" type="slidenum">
              <a:rPr lang="en-US">
                <a:solidFill>
                  <a:srgbClr val="AAAAAA">
                    <a:lumMod val="50000"/>
                  </a:srgbClr>
                </a:solidFill>
              </a:rPr>
              <a:pPr>
                <a:defRPr/>
              </a:pPr>
              <a:t>‹#›</a:t>
            </a:fld>
            <a:endParaRPr lang="en-US" dirty="0">
              <a:solidFill>
                <a:srgbClr val="AAAAAA">
                  <a:lumMod val="50000"/>
                </a:srgbClr>
              </a:solidFill>
            </a:endParaRPr>
          </a:p>
        </p:txBody>
      </p:sp>
    </p:spTree>
    <p:extLst>
      <p:ext uri="{BB962C8B-B14F-4D97-AF65-F5344CB8AC3E}">
        <p14:creationId xmlns:p14="http://schemas.microsoft.com/office/powerpoint/2010/main" val="1723434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Cover_Green">
    <p:spTree>
      <p:nvGrpSpPr>
        <p:cNvPr id="1" name=""/>
        <p:cNvGrpSpPr/>
        <p:nvPr/>
      </p:nvGrpSpPr>
      <p:grpSpPr>
        <a:xfrm>
          <a:off x="0" y="0"/>
          <a:ext cx="0" cy="0"/>
          <a:chOff x="0" y="0"/>
          <a:chExt cx="0" cy="0"/>
        </a:xfrm>
      </p:grpSpPr>
      <p:pic>
        <p:nvPicPr>
          <p:cNvPr id="22" name="Image 21" descr="02-medium.jpg"/>
          <p:cNvPicPr>
            <a:picLocks noChangeAspect="1"/>
          </p:cNvPicPr>
          <p:nvPr userDrawn="1"/>
        </p:nvPicPr>
        <p:blipFill>
          <a:blip r:embed="rId2"/>
          <a:stretch>
            <a:fillRect/>
          </a:stretch>
        </p:blipFill>
        <p:spPr>
          <a:xfrm>
            <a:off x="0" y="0"/>
            <a:ext cx="9144001" cy="6858001"/>
          </a:xfrm>
          <a:prstGeom prst="rect">
            <a:avLst/>
          </a:prstGeom>
        </p:spPr>
      </p:pic>
      <p:grpSp>
        <p:nvGrpSpPr>
          <p:cNvPr id="23" name="Grouper 22"/>
          <p:cNvGrpSpPr/>
          <p:nvPr userDrawn="1"/>
        </p:nvGrpSpPr>
        <p:grpSpPr>
          <a:xfrm>
            <a:off x="1" y="0"/>
            <a:ext cx="9144000" cy="6858000"/>
            <a:chOff x="1" y="0"/>
            <a:chExt cx="9144000" cy="6858000"/>
          </a:xfrm>
        </p:grpSpPr>
        <p:pic>
          <p:nvPicPr>
            <p:cNvPr id="27" name="Image 26"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8" name="Image 27"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Rectangle 23"/>
          <p:cNvSpPr/>
          <p:nvPr userDrawn="1"/>
        </p:nvSpPr>
        <p:spPr bwMode="gray">
          <a:xfrm>
            <a:off x="6172200" y="6418349"/>
            <a:ext cx="1524000" cy="2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200" dirty="0">
                <a:solidFill>
                  <a:srgbClr val="005295"/>
                </a:solidFill>
              </a:rPr>
              <a:t>#</a:t>
            </a:r>
            <a:r>
              <a:rPr lang="en-US" sz="1200" dirty="0" err="1">
                <a:solidFill>
                  <a:srgbClr val="005295"/>
                </a:solidFill>
              </a:rPr>
              <a:t>pefc</a:t>
            </a:r>
            <a:endParaRPr lang="en-US" sz="1200" dirty="0">
              <a:solidFill>
                <a:srgbClr val="005295"/>
              </a:solidFill>
            </a:endParaRPr>
          </a:p>
        </p:txBody>
      </p:sp>
      <p:sp>
        <p:nvSpPr>
          <p:cNvPr id="25" name="Rectangle 24"/>
          <p:cNvSpPr/>
          <p:nvPr userDrawn="1"/>
        </p:nvSpPr>
        <p:spPr bwMode="gray">
          <a:xfrm>
            <a:off x="6172200" y="5410200"/>
            <a:ext cx="152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en-US" sz="1200" b="1" dirty="0">
                <a:solidFill>
                  <a:srgbClr val="006225"/>
                </a:solidFill>
              </a:rPr>
              <a:t>Promoting</a:t>
            </a:r>
            <a:br>
              <a:rPr lang="en-US" sz="1200" b="1" dirty="0">
                <a:solidFill>
                  <a:srgbClr val="006225"/>
                </a:solidFill>
              </a:rPr>
            </a:br>
            <a:r>
              <a:rPr lang="en-US" sz="1200" b="1" dirty="0">
                <a:solidFill>
                  <a:srgbClr val="006225"/>
                </a:solidFill>
              </a:rPr>
              <a:t>Sustainable Forest</a:t>
            </a:r>
            <a:br>
              <a:rPr lang="en-US" sz="1200" b="1" dirty="0">
                <a:solidFill>
                  <a:srgbClr val="006225"/>
                </a:solidFill>
              </a:rPr>
            </a:br>
            <a:r>
              <a:rPr lang="en-US" sz="1200" b="1" dirty="0">
                <a:solidFill>
                  <a:srgbClr val="006225"/>
                </a:solidFill>
              </a:rPr>
              <a:t>Management</a:t>
            </a:r>
          </a:p>
        </p:txBody>
      </p:sp>
    </p:spTree>
    <p:extLst>
      <p:ext uri="{BB962C8B-B14F-4D97-AF65-F5344CB8AC3E}">
        <p14:creationId xmlns:p14="http://schemas.microsoft.com/office/powerpoint/2010/main" val="40254284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Cover_Green">
    <p:spTree>
      <p:nvGrpSpPr>
        <p:cNvPr id="1" name=""/>
        <p:cNvGrpSpPr/>
        <p:nvPr/>
      </p:nvGrpSpPr>
      <p:grpSpPr>
        <a:xfrm>
          <a:off x="0" y="0"/>
          <a:ext cx="0" cy="0"/>
          <a:chOff x="0" y="0"/>
          <a:chExt cx="0" cy="0"/>
        </a:xfrm>
      </p:grpSpPr>
      <p:pic>
        <p:nvPicPr>
          <p:cNvPr id="12" name="Image 11" descr="01-medium.jpg"/>
          <p:cNvPicPr>
            <a:picLocks noChangeAspect="1"/>
          </p:cNvPicPr>
          <p:nvPr userDrawn="1"/>
        </p:nvPicPr>
        <p:blipFill>
          <a:blip r:embed="rId2"/>
          <a:stretch>
            <a:fillRect/>
          </a:stretch>
        </p:blipFill>
        <p:spPr>
          <a:xfrm>
            <a:off x="1" y="0"/>
            <a:ext cx="8839200" cy="6629400"/>
          </a:xfrm>
          <a:prstGeom prst="rect">
            <a:avLst/>
          </a:prstGeom>
        </p:spPr>
      </p:pic>
      <p:grpSp>
        <p:nvGrpSpPr>
          <p:cNvPr id="19" name="Grouper 18"/>
          <p:cNvGrpSpPr/>
          <p:nvPr userDrawn="1"/>
        </p:nvGrpSpPr>
        <p:grpSpPr>
          <a:xfrm>
            <a:off x="1" y="0"/>
            <a:ext cx="9144000" cy="6858000"/>
            <a:chOff x="1" y="0"/>
            <a:chExt cx="9144000" cy="6858000"/>
          </a:xfrm>
        </p:grpSpPr>
        <p:pic>
          <p:nvPicPr>
            <p:cNvPr id="20" name="Image 19"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21" name="Image 20"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
        <p:nvSpPr>
          <p:cNvPr id="24" name="Text Box 9"/>
          <p:cNvSpPr>
            <a:spLocks noGrp="1" noChangeArrowheads="1"/>
          </p:cNvSpPr>
          <p:nvPr userDrawn="1"/>
        </p:nvSpPr>
        <p:spPr bwMode="auto">
          <a:xfrm>
            <a:off x="5715000" y="5418000"/>
            <a:ext cx="2057400" cy="12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0" indent="-1714500" eaLnBrk="0" hangingPunct="0">
              <a:spcBef>
                <a:spcPct val="20000"/>
              </a:spcBef>
              <a:buClr>
                <a:srgbClr val="7BC143"/>
              </a:buClr>
              <a:buSzPct val="70000"/>
              <a:buFont typeface="Zapf Dingbats"/>
              <a:buChar char=""/>
              <a:defRPr sz="2000">
                <a:solidFill>
                  <a:schemeClr val="tx1"/>
                </a:solidFill>
                <a:latin typeface="Arial" pitchFamily="34" charset="0"/>
                <a:ea typeface="Geneva" charset="0"/>
                <a:cs typeface="Geneva" charset="0"/>
              </a:defRPr>
            </a:lvl1pPr>
            <a:lvl2pPr marL="742950" indent="-285750" eaLnBrk="0" hangingPunct="0">
              <a:spcBef>
                <a:spcPct val="20000"/>
              </a:spcBef>
              <a:buSzPct val="70000"/>
              <a:buFont typeface="Arial" pitchFamily="34" charset="0"/>
              <a:buChar char="•"/>
              <a:defRPr sz="1600">
                <a:solidFill>
                  <a:schemeClr val="tx1"/>
                </a:solidFill>
                <a:latin typeface="Arial" pitchFamily="34" charset="0"/>
                <a:ea typeface="Geneva" charset="0"/>
                <a:cs typeface="Geneva" charset="0"/>
              </a:defRPr>
            </a:lvl2pPr>
            <a:lvl3pPr marL="1143000" indent="-228600" eaLnBrk="0" hangingPunct="0">
              <a:spcBef>
                <a:spcPct val="20000"/>
              </a:spcBef>
              <a:buSzPct val="70000"/>
              <a:buChar char="–"/>
              <a:defRPr sz="1600">
                <a:solidFill>
                  <a:schemeClr val="tx1"/>
                </a:solidFill>
                <a:latin typeface="Arial" pitchFamily="34" charset="0"/>
                <a:ea typeface="Geneva" charset="0"/>
                <a:cs typeface="Geneva" charset="0"/>
              </a:defRPr>
            </a:lvl3pPr>
            <a:lvl4pPr marL="1600200" indent="-228600" eaLnBrk="0" hangingPunct="0">
              <a:spcBef>
                <a:spcPct val="20000"/>
              </a:spcBef>
              <a:buSzPct val="70000"/>
              <a:buChar char="–"/>
              <a:defRPr sz="1600">
                <a:solidFill>
                  <a:schemeClr val="tx1"/>
                </a:solidFill>
                <a:latin typeface="Arial" pitchFamily="34" charset="0"/>
                <a:ea typeface="Geneva" charset="0"/>
                <a:cs typeface="Geneva" charset="0"/>
              </a:defRPr>
            </a:lvl4pPr>
            <a:lvl5pPr marL="2057400" indent="-228600" eaLnBrk="0" hangingPunct="0">
              <a:spcBef>
                <a:spcPct val="20000"/>
              </a:spcBef>
              <a:buSzPct val="70000"/>
              <a:buChar char="–"/>
              <a:defRPr sz="16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SzPct val="70000"/>
              <a:buChar char="–"/>
              <a:defRPr sz="1600">
                <a:solidFill>
                  <a:schemeClr val="tx1"/>
                </a:solidFill>
                <a:latin typeface="Arial" pitchFamily="34" charset="0"/>
                <a:ea typeface="Geneva" charset="0"/>
                <a:cs typeface="Geneva" charset="0"/>
              </a:defRPr>
            </a:lvl9pPr>
          </a:lstStyle>
          <a:p>
            <a:pPr algn="r">
              <a:lnSpc>
                <a:spcPts val="1200"/>
              </a:lnSpc>
              <a:spcBef>
                <a:spcPct val="5000"/>
              </a:spcBef>
              <a:buFont typeface="Zapf Dingbats"/>
              <a:buNone/>
            </a:pPr>
            <a:r>
              <a:rPr lang="en-GB" altLang="en-US" sz="1050" b="1" dirty="0">
                <a:solidFill>
                  <a:srgbClr val="343434"/>
                </a:solidFill>
              </a:rPr>
              <a:t>PEFC Council</a:t>
            </a:r>
            <a:endParaRPr lang="en-GB" altLang="en-US" sz="1050" dirty="0">
              <a:solidFill>
                <a:srgbClr val="343434"/>
              </a:solidFill>
            </a:endParaRPr>
          </a:p>
          <a:p>
            <a:pPr algn="r">
              <a:lnSpc>
                <a:spcPts val="1200"/>
              </a:lnSpc>
              <a:spcBef>
                <a:spcPct val="5000"/>
              </a:spcBef>
              <a:buFont typeface="Zapf Dingbats"/>
              <a:buNone/>
            </a:pPr>
            <a:r>
              <a:rPr lang="en-GB" altLang="en-US" sz="1050" dirty="0">
                <a:solidFill>
                  <a:srgbClr val="343434"/>
                </a:solidFill>
              </a:rPr>
              <a:t>World Trade </a:t>
            </a:r>
            <a:r>
              <a:rPr lang="en-GB" altLang="en-US" sz="1050" dirty="0" err="1">
                <a:solidFill>
                  <a:srgbClr val="343434"/>
                </a:solidFill>
              </a:rPr>
              <a:t>Center</a:t>
            </a:r>
            <a:r>
              <a:rPr lang="en-GB" altLang="en-US" sz="1050" dirty="0">
                <a:solidFill>
                  <a:srgbClr val="343434"/>
                </a:solidFill>
              </a:rPr>
              <a:t> 1</a:t>
            </a:r>
          </a:p>
          <a:p>
            <a:pPr algn="r">
              <a:lnSpc>
                <a:spcPts val="1200"/>
              </a:lnSpc>
              <a:spcBef>
                <a:spcPct val="5000"/>
              </a:spcBef>
              <a:buFont typeface="Zapf Dingbats"/>
              <a:buNone/>
            </a:pPr>
            <a:r>
              <a:rPr lang="en-GB" altLang="en-US" sz="1050" dirty="0">
                <a:solidFill>
                  <a:srgbClr val="343434"/>
                </a:solidFill>
              </a:rPr>
              <a:t>10, route de </a:t>
            </a:r>
            <a:r>
              <a:rPr lang="en-GB" altLang="en-US" sz="1050" dirty="0" err="1">
                <a:solidFill>
                  <a:srgbClr val="343434"/>
                </a:solidFill>
              </a:rPr>
              <a:t>l’Aéroport</a:t>
            </a:r>
            <a:endParaRPr lang="en-GB" altLang="en-US" sz="1050" dirty="0">
              <a:solidFill>
                <a:srgbClr val="343434"/>
              </a:solidFill>
            </a:endParaRPr>
          </a:p>
          <a:p>
            <a:pPr algn="r">
              <a:lnSpc>
                <a:spcPts val="1200"/>
              </a:lnSpc>
              <a:spcBef>
                <a:spcPct val="5000"/>
              </a:spcBef>
              <a:buFont typeface="Zapf Dingbats"/>
              <a:buNone/>
            </a:pPr>
            <a:r>
              <a:rPr lang="fr-CH" altLang="en-US" sz="1050" dirty="0">
                <a:solidFill>
                  <a:srgbClr val="343434"/>
                </a:solidFill>
              </a:rPr>
              <a:t>CH-1215 Geneva</a:t>
            </a:r>
          </a:p>
          <a:p>
            <a:pPr algn="r">
              <a:lnSpc>
                <a:spcPts val="1200"/>
              </a:lnSpc>
              <a:spcBef>
                <a:spcPct val="5000"/>
              </a:spcBef>
              <a:buFont typeface="Zapf Dingbats"/>
              <a:buNone/>
            </a:pPr>
            <a:r>
              <a:rPr lang="fr-CH" altLang="en-US" sz="1050" dirty="0">
                <a:solidFill>
                  <a:srgbClr val="343434"/>
                </a:solidFill>
              </a:rPr>
              <a:t>Switzerland</a:t>
            </a:r>
          </a:p>
          <a:p>
            <a:pPr algn="r">
              <a:lnSpc>
                <a:spcPts val="1200"/>
              </a:lnSpc>
              <a:spcBef>
                <a:spcPct val="5000"/>
              </a:spcBef>
              <a:buFont typeface="Zapf Dingbats"/>
              <a:buNone/>
            </a:pPr>
            <a:r>
              <a:rPr lang="fr-CH" altLang="en-US" sz="1050" dirty="0">
                <a:solidFill>
                  <a:srgbClr val="343434"/>
                </a:solidFill>
              </a:rPr>
              <a:t>Tel. +41 22 799 45 40</a:t>
            </a:r>
          </a:p>
          <a:p>
            <a:pPr algn="r">
              <a:lnSpc>
                <a:spcPts val="1200"/>
              </a:lnSpc>
              <a:spcBef>
                <a:spcPct val="5000"/>
              </a:spcBef>
              <a:buFont typeface="Zapf Dingbats"/>
              <a:buNone/>
            </a:pPr>
            <a:r>
              <a:rPr lang="fr-CH" altLang="en-US" sz="1050" dirty="0">
                <a:solidFill>
                  <a:srgbClr val="005295"/>
                </a:solidFill>
              </a:rPr>
              <a:t>info@pefc.org</a:t>
            </a:r>
          </a:p>
        </p:txBody>
      </p:sp>
    </p:spTree>
    <p:extLst>
      <p:ext uri="{BB962C8B-B14F-4D97-AF65-F5344CB8AC3E}">
        <p14:creationId xmlns:p14="http://schemas.microsoft.com/office/powerpoint/2010/main" val="133690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l="-1" t="3664" r="5718" b="-1"/>
          <a:stretch/>
        </p:blipFill>
        <p:spPr>
          <a:xfrm>
            <a:off x="7472713" y="0"/>
            <a:ext cx="1671287" cy="1413294"/>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30078033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7_Cover_Green">
    <p:spTree>
      <p:nvGrpSpPr>
        <p:cNvPr id="1" name=""/>
        <p:cNvGrpSpPr/>
        <p:nvPr/>
      </p:nvGrpSpPr>
      <p:grpSpPr>
        <a:xfrm>
          <a:off x="0" y="0"/>
          <a:ext cx="0" cy="0"/>
          <a:chOff x="0" y="0"/>
          <a:chExt cx="0" cy="0"/>
        </a:xfrm>
      </p:grpSpPr>
      <p:pic>
        <p:nvPicPr>
          <p:cNvPr id="25" name="Image 24" descr="10-title.jpg"/>
          <p:cNvPicPr>
            <a:picLocks noChangeAspect="1"/>
          </p:cNvPicPr>
          <p:nvPr userDrawn="1"/>
        </p:nvPicPr>
        <p:blipFill>
          <a:blip r:embed="rId2"/>
          <a:stretch>
            <a:fillRect/>
          </a:stretch>
        </p:blipFill>
        <p:spPr>
          <a:xfrm>
            <a:off x="0" y="0"/>
            <a:ext cx="8763000" cy="6572250"/>
          </a:xfrm>
          <a:prstGeom prst="rect">
            <a:avLst/>
          </a:prstGeom>
        </p:spPr>
      </p:pic>
      <p:grpSp>
        <p:nvGrpSpPr>
          <p:cNvPr id="33" name="Grouper 32"/>
          <p:cNvGrpSpPr/>
          <p:nvPr userDrawn="1"/>
        </p:nvGrpSpPr>
        <p:grpSpPr>
          <a:xfrm>
            <a:off x="1" y="0"/>
            <a:ext cx="9144000" cy="6858000"/>
            <a:chOff x="1" y="0"/>
            <a:chExt cx="9144000" cy="6858000"/>
          </a:xfrm>
        </p:grpSpPr>
        <p:pic>
          <p:nvPicPr>
            <p:cNvPr id="31" name="Image 30" descr="mask_corners_1.png"/>
            <p:cNvPicPr>
              <a:picLocks noChangeAspect="1"/>
            </p:cNvPicPr>
            <p:nvPr userDrawn="1"/>
          </p:nvPicPr>
          <p:blipFill>
            <a:blip r:embed="rId3"/>
            <a:srcRect l="88333" t="5827" b="6773"/>
            <a:stretch>
              <a:fillRect/>
            </a:stretch>
          </p:blipFill>
          <p:spPr>
            <a:xfrm>
              <a:off x="8077200" y="0"/>
              <a:ext cx="1066801" cy="6858000"/>
            </a:xfrm>
            <a:prstGeom prst="rect">
              <a:avLst/>
            </a:prstGeom>
          </p:spPr>
        </p:pic>
        <p:pic>
          <p:nvPicPr>
            <p:cNvPr id="32" name="Image 31" descr="mask_corners_1.png"/>
            <p:cNvPicPr>
              <a:picLocks noChangeAspect="1"/>
            </p:cNvPicPr>
            <p:nvPr userDrawn="1"/>
          </p:nvPicPr>
          <p:blipFill>
            <a:blip r:embed="rId3"/>
            <a:srcRect t="70891" r="10833" b="6773"/>
            <a:stretch>
              <a:fillRect/>
            </a:stretch>
          </p:blipFill>
          <p:spPr>
            <a:xfrm>
              <a:off x="1" y="5105400"/>
              <a:ext cx="8153399" cy="1752600"/>
            </a:xfrm>
            <a:prstGeom prst="rect">
              <a:avLst/>
            </a:prstGeom>
          </p:spPr>
        </p:pic>
      </p:grpSp>
      <p:pic>
        <p:nvPicPr>
          <p:cNvPr id="26" name="Image 25" descr="PEFC_Logo_1000_dpi.png"/>
          <p:cNvPicPr>
            <a:picLocks noChangeAspect="1"/>
          </p:cNvPicPr>
          <p:nvPr userDrawn="1"/>
        </p:nvPicPr>
        <p:blipFill>
          <a:blip r:embed="rId4"/>
          <a:stretch>
            <a:fillRect/>
          </a:stretch>
        </p:blipFill>
        <p:spPr>
          <a:xfrm>
            <a:off x="7979182" y="5410200"/>
            <a:ext cx="853667" cy="1196126"/>
          </a:xfrm>
          <a:prstGeom prst="rect">
            <a:avLst/>
          </a:prstGeom>
        </p:spPr>
      </p:pic>
      <p:sp>
        <p:nvSpPr>
          <p:cNvPr id="8" name="Espace réservé du texte 8"/>
          <p:cNvSpPr>
            <a:spLocks noGrp="1"/>
          </p:cNvSpPr>
          <p:nvPr>
            <p:ph type="body" sz="quarter" idx="14" hasCustomPrompt="1"/>
          </p:nvPr>
        </p:nvSpPr>
        <p:spPr bwMode="gray">
          <a:xfrm>
            <a:off x="468314" y="3778200"/>
            <a:ext cx="3417886" cy="1098600"/>
          </a:xfrm>
          <a:effectLst>
            <a:outerShdw blurRad="127000" dir="2700000">
              <a:srgbClr val="008000">
                <a:alpha val="90000"/>
              </a:srgbClr>
            </a:outerShdw>
          </a:effectLst>
        </p:spPr>
        <p:txBody>
          <a:bodyPr anchor="t" anchorCtr="0"/>
          <a:lstStyle>
            <a:lvl1pPr marL="0" indent="0" algn="l">
              <a:lnSpc>
                <a:spcPct val="100000"/>
              </a:lnSpc>
              <a:buNone/>
              <a:defRPr sz="2100" b="0" i="1" baseline="0">
                <a:ln>
                  <a:noFill/>
                </a:ln>
                <a:solidFill>
                  <a:schemeClr val="accent4"/>
                </a:solidFill>
              </a:defRPr>
            </a:lvl1pPr>
            <a:lvl2pPr marL="0" algn="ctr">
              <a:lnSpc>
                <a:spcPct val="100000"/>
              </a:lnSpc>
              <a:spcBef>
                <a:spcPts val="6900"/>
              </a:spcBef>
              <a:defRPr sz="2000" b="1">
                <a:solidFill>
                  <a:schemeClr val="bg1"/>
                </a:solidFill>
              </a:defRPr>
            </a:lvl2pPr>
          </a:lstStyle>
          <a:p>
            <a:pPr lvl="0"/>
            <a:r>
              <a:rPr lang="en-US" noProof="0" dirty="0"/>
              <a:t>Presentation subtitle</a:t>
            </a:r>
            <a:br>
              <a:rPr lang="en-US" noProof="0" dirty="0"/>
            </a:br>
            <a:r>
              <a:rPr lang="en-US" noProof="0" dirty="0"/>
              <a:t>may contain up to two</a:t>
            </a:r>
            <a:br>
              <a:rPr lang="en-US" noProof="0" dirty="0"/>
            </a:br>
            <a:r>
              <a:rPr lang="en-US" noProof="0" dirty="0"/>
              <a:t>or three lines</a:t>
            </a:r>
          </a:p>
        </p:txBody>
      </p:sp>
      <p:sp>
        <p:nvSpPr>
          <p:cNvPr id="16" name="ZoneTexte 15"/>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sp>
        <p:nvSpPr>
          <p:cNvPr id="9" name="Espace réservé du texte 8"/>
          <p:cNvSpPr>
            <a:spLocks noGrp="1"/>
          </p:cNvSpPr>
          <p:nvPr>
            <p:ph type="body" sz="quarter" idx="13" hasCustomPrompt="1"/>
          </p:nvPr>
        </p:nvSpPr>
        <p:spPr bwMode="gray">
          <a:xfrm>
            <a:off x="468314" y="1036638"/>
            <a:ext cx="3417886" cy="2469162"/>
          </a:xfrm>
          <a:effectLst>
            <a:outerShdw blurRad="381000" dir="2700000">
              <a:srgbClr val="008000">
                <a:alpha val="70000"/>
              </a:srgbClr>
            </a:outerShdw>
          </a:effectLst>
        </p:spPr>
        <p:txBody>
          <a:bodyPr anchor="b" anchorCtr="0"/>
          <a:lstStyle>
            <a:lvl1pPr marL="0" indent="0" algn="l">
              <a:lnSpc>
                <a:spcPct val="100000"/>
              </a:lnSpc>
              <a:buNone/>
              <a:defRPr sz="3200" b="1" cap="none" baseline="0">
                <a:solidFill>
                  <a:schemeClr val="bg1"/>
                </a:solidFill>
              </a:defRPr>
            </a:lvl1pPr>
            <a:lvl2pPr marL="0" algn="ctr">
              <a:lnSpc>
                <a:spcPct val="100000"/>
              </a:lnSpc>
              <a:spcBef>
                <a:spcPts val="6900"/>
              </a:spcBef>
              <a:defRPr sz="2000" b="1">
                <a:solidFill>
                  <a:schemeClr val="bg1"/>
                </a:solidFill>
              </a:defRPr>
            </a:lvl2pPr>
          </a:lstStyle>
          <a:p>
            <a:r>
              <a:rPr lang="en-GB" dirty="0"/>
              <a:t>Presentation title, may contain up to three lines</a:t>
            </a:r>
          </a:p>
        </p:txBody>
      </p:sp>
      <p:cxnSp>
        <p:nvCxnSpPr>
          <p:cNvPr id="15" name="Straight Connector 13"/>
          <p:cNvCxnSpPr/>
          <p:nvPr userDrawn="1"/>
        </p:nvCxnSpPr>
        <p:spPr bwMode="auto">
          <a:xfrm>
            <a:off x="467544" y="3645024"/>
            <a:ext cx="3420000" cy="0"/>
          </a:xfrm>
          <a:prstGeom prst="line">
            <a:avLst/>
          </a:prstGeom>
          <a:solidFill>
            <a:schemeClr val="accent1"/>
          </a:solidFill>
          <a:ln w="254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1180915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Cover_Green">
    <p:spTree>
      <p:nvGrpSpPr>
        <p:cNvPr id="1" name=""/>
        <p:cNvGrpSpPr/>
        <p:nvPr/>
      </p:nvGrpSpPr>
      <p:grpSpPr>
        <a:xfrm>
          <a:off x="0" y="0"/>
          <a:ext cx="0" cy="0"/>
          <a:chOff x="0" y="0"/>
          <a:chExt cx="0" cy="0"/>
        </a:xfrm>
      </p:grpSpPr>
      <p:pic>
        <p:nvPicPr>
          <p:cNvPr id="14" name="Image 13" descr="008.jpg"/>
          <p:cNvPicPr>
            <a:picLocks noChangeAspect="1"/>
          </p:cNvPicPr>
          <p:nvPr userDrawn="1"/>
        </p:nvPicPr>
        <p:blipFill>
          <a:blip r:embed="rId2"/>
          <a:stretch>
            <a:fillRect/>
          </a:stretch>
        </p:blipFill>
        <p:spPr>
          <a:xfrm>
            <a:off x="0" y="0"/>
            <a:ext cx="9144000" cy="6858000"/>
          </a:xfrm>
          <a:prstGeom prst="rect">
            <a:avLst/>
          </a:prstGeom>
        </p:spPr>
      </p:pic>
      <p:grpSp>
        <p:nvGrpSpPr>
          <p:cNvPr id="20" name="Grouper 19"/>
          <p:cNvGrpSpPr/>
          <p:nvPr userDrawn="1"/>
        </p:nvGrpSpPr>
        <p:grpSpPr>
          <a:xfrm>
            <a:off x="0" y="0"/>
            <a:ext cx="9144000" cy="6858000"/>
            <a:chOff x="0" y="0"/>
            <a:chExt cx="9144000" cy="6858000"/>
          </a:xfrm>
        </p:grpSpPr>
        <p:pic>
          <p:nvPicPr>
            <p:cNvPr id="16" name="Image 15"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15" name="Image 14"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3" name="Image 22"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972106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Cover_Green">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a:extLst>
              <a:ext uri="{28A0092B-C50C-407E-A947-70E740481C1C}">
                <a14:useLocalDpi xmlns:a14="http://schemas.microsoft.com/office/drawing/2010/main" val="0"/>
              </a:ext>
            </a:extLst>
          </a:blip>
          <a:srcRect r="19103"/>
          <a:stretch/>
        </p:blipFill>
        <p:spPr>
          <a:xfrm>
            <a:off x="3347864" y="6144"/>
            <a:ext cx="5796136" cy="5373597"/>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864666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Cover_Green">
    <p:spTree>
      <p:nvGrpSpPr>
        <p:cNvPr id="1" name=""/>
        <p:cNvGrpSpPr/>
        <p:nvPr/>
      </p:nvGrpSpPr>
      <p:grpSpPr>
        <a:xfrm>
          <a:off x="0" y="0"/>
          <a:ext cx="0" cy="0"/>
          <a:chOff x="0" y="0"/>
          <a:chExt cx="0" cy="0"/>
        </a:xfrm>
      </p:grpSpPr>
      <p:pic>
        <p:nvPicPr>
          <p:cNvPr id="14" name="Image 13" descr="015.jpg"/>
          <p:cNvPicPr>
            <a:picLocks noChangeAspect="1"/>
          </p:cNvPicPr>
          <p:nvPr userDrawn="1"/>
        </p:nvPicPr>
        <p:blipFill>
          <a:blip r:embed="rId2"/>
          <a:srcRect l="3000" r="16456"/>
          <a:stretch>
            <a:fillRect/>
          </a:stretch>
        </p:blipFill>
        <p:spPr>
          <a:xfrm>
            <a:off x="3333875" y="0"/>
            <a:ext cx="5810125" cy="5410200"/>
          </a:xfrm>
          <a:prstGeom prst="rect">
            <a:avLst/>
          </a:prstGeom>
        </p:spPr>
      </p:pic>
      <p:grpSp>
        <p:nvGrpSpPr>
          <p:cNvPr id="21" name="Grouper 20"/>
          <p:cNvGrpSpPr/>
          <p:nvPr userDrawn="1"/>
        </p:nvGrpSpPr>
        <p:grpSpPr>
          <a:xfrm>
            <a:off x="0" y="0"/>
            <a:ext cx="9144000" cy="6858000"/>
            <a:chOff x="0" y="0"/>
            <a:chExt cx="9144000" cy="6858000"/>
          </a:xfrm>
        </p:grpSpPr>
        <p:pic>
          <p:nvPicPr>
            <p:cNvPr id="23" name="Image 22" descr="mask_large_white.png"/>
            <p:cNvPicPr>
              <a:picLocks noChangeAspect="1"/>
            </p:cNvPicPr>
            <p:nvPr userDrawn="1"/>
          </p:nvPicPr>
          <p:blipFill>
            <a:blip r:embed="rId3"/>
            <a:srcRect t="602" r="50000" b="26506"/>
            <a:stretch>
              <a:fillRect/>
            </a:stretch>
          </p:blipFill>
          <p:spPr>
            <a:xfrm>
              <a:off x="0" y="0"/>
              <a:ext cx="4572000" cy="5029200"/>
            </a:xfrm>
            <a:prstGeom prst="rect">
              <a:avLst/>
            </a:prstGeom>
          </p:spPr>
        </p:pic>
        <p:pic>
          <p:nvPicPr>
            <p:cNvPr id="24" name="Image 23" descr="mask_large_white.png"/>
            <p:cNvPicPr>
              <a:picLocks noChangeAspect="1"/>
            </p:cNvPicPr>
            <p:nvPr userDrawn="1"/>
          </p:nvPicPr>
          <p:blipFill>
            <a:blip r:embed="rId3"/>
            <a:srcRect t="72389"/>
            <a:stretch>
              <a:fillRect/>
            </a:stretch>
          </p:blipFill>
          <p:spPr>
            <a:xfrm>
              <a:off x="0" y="4953000"/>
              <a:ext cx="9144000" cy="1905000"/>
            </a:xfrm>
            <a:prstGeom prst="rect">
              <a:avLst/>
            </a:prstGeom>
          </p:spPr>
        </p:pic>
      </p:grpSp>
      <p:sp>
        <p:nvSpPr>
          <p:cNvPr id="9" name="Espace réservé du texte 8"/>
          <p:cNvSpPr>
            <a:spLocks noGrp="1"/>
          </p:cNvSpPr>
          <p:nvPr>
            <p:ph type="body" sz="quarter" idx="13" hasCustomPrompt="1"/>
          </p:nvPr>
        </p:nvSpPr>
        <p:spPr bwMode="gray">
          <a:xfrm>
            <a:off x="468314" y="1341438"/>
            <a:ext cx="3417886" cy="2164362"/>
          </a:xfrm>
          <a:effectLst/>
        </p:spPr>
        <p:txBody>
          <a:bodyPr anchor="b" anchorCtr="0"/>
          <a:lstStyle>
            <a:lvl1pPr marL="0" indent="0" algn="l">
              <a:lnSpc>
                <a:spcPct val="100000"/>
              </a:lnSpc>
              <a:buNone/>
              <a:defRPr sz="3200" b="1" cap="none" baseline="0">
                <a:solidFill>
                  <a:schemeClr val="accent1"/>
                </a:solidFill>
              </a:defRPr>
            </a:lvl1pPr>
            <a:lvl2pPr marL="0" algn="ctr">
              <a:lnSpc>
                <a:spcPct val="100000"/>
              </a:lnSpc>
              <a:spcBef>
                <a:spcPts val="6900"/>
              </a:spcBef>
              <a:defRPr sz="2000" b="1">
                <a:solidFill>
                  <a:schemeClr val="bg1"/>
                </a:solidFill>
              </a:defRPr>
            </a:lvl2pPr>
          </a:lstStyle>
          <a:p>
            <a:pPr lvl="0"/>
            <a:r>
              <a:rPr lang="en-US" noProof="0" dirty="0"/>
              <a:t>Section title,</a:t>
            </a:r>
            <a:br>
              <a:rPr lang="en-US" noProof="0" dirty="0"/>
            </a:br>
            <a:r>
              <a:rPr lang="en-US" noProof="0" dirty="0"/>
              <a:t>may contain</a:t>
            </a:r>
            <a:br>
              <a:rPr lang="en-US" noProof="0" dirty="0"/>
            </a:br>
            <a:r>
              <a:rPr lang="en-US" noProof="0" dirty="0"/>
              <a:t>up to four lines</a:t>
            </a:r>
          </a:p>
        </p:txBody>
      </p:sp>
      <p:sp>
        <p:nvSpPr>
          <p:cNvPr id="8" name="Espace réservé du texte 8"/>
          <p:cNvSpPr>
            <a:spLocks noGrp="1"/>
          </p:cNvSpPr>
          <p:nvPr>
            <p:ph type="body" sz="quarter" idx="14" hasCustomPrompt="1"/>
          </p:nvPr>
        </p:nvSpPr>
        <p:spPr bwMode="gray">
          <a:xfrm>
            <a:off x="468314" y="3778200"/>
            <a:ext cx="3417886" cy="1555800"/>
          </a:xfrm>
          <a:effectLst/>
        </p:spPr>
        <p:txBody>
          <a:bodyPr anchor="t" anchorCtr="0"/>
          <a:lstStyle>
            <a:lvl1pPr marL="0" indent="0" algn="l">
              <a:lnSpc>
                <a:spcPct val="100000"/>
              </a:lnSpc>
              <a:buNone/>
              <a:defRPr sz="2100" b="0" i="1" baseline="0">
                <a:solidFill>
                  <a:schemeClr val="accent2"/>
                </a:solidFill>
              </a:defRPr>
            </a:lvl1pPr>
            <a:lvl2pPr marL="0" algn="ctr">
              <a:lnSpc>
                <a:spcPct val="100000"/>
              </a:lnSpc>
              <a:spcBef>
                <a:spcPts val="6900"/>
              </a:spcBef>
              <a:defRPr sz="2000" b="1">
                <a:solidFill>
                  <a:schemeClr val="bg1"/>
                </a:solidFill>
              </a:defRPr>
            </a:lvl2pPr>
          </a:lstStyle>
          <a:p>
            <a:pPr lvl="0"/>
            <a:r>
              <a:rPr lang="en-US" noProof="0" dirty="0"/>
              <a:t>Section subtitle</a:t>
            </a:r>
            <a:br>
              <a:rPr lang="en-US" noProof="0" dirty="0"/>
            </a:br>
            <a:r>
              <a:rPr lang="en-US" noProof="0" dirty="0"/>
              <a:t>may contain up</a:t>
            </a:r>
            <a:br>
              <a:rPr lang="en-US" noProof="0" dirty="0"/>
            </a:br>
            <a:r>
              <a:rPr lang="en-US" noProof="0" dirty="0"/>
              <a:t>to three or four lines</a:t>
            </a:r>
          </a:p>
        </p:txBody>
      </p:sp>
      <p:cxnSp>
        <p:nvCxnSpPr>
          <p:cNvPr id="12" name="Straight Connector 13"/>
          <p:cNvCxnSpPr/>
          <p:nvPr userDrawn="1"/>
        </p:nvCxnSpPr>
        <p:spPr bwMode="auto">
          <a:xfrm>
            <a:off x="467544" y="3645024"/>
            <a:ext cx="3420000"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7" name="ZoneTexte 16"/>
          <p:cNvSpPr txBox="1"/>
          <p:nvPr userDrawn="1"/>
        </p:nvSpPr>
        <p:spPr>
          <a:xfrm>
            <a:off x="381000" y="6275457"/>
            <a:ext cx="2819400" cy="353943"/>
          </a:xfrm>
          <a:prstGeom prst="rect">
            <a:avLst/>
          </a:prstGeom>
          <a:noFill/>
        </p:spPr>
        <p:txBody>
          <a:bodyPr wrap="square" rtlCol="0" anchor="t">
            <a:spAutoFit/>
          </a:bodyPr>
          <a:lstStyle/>
          <a:p>
            <a:r>
              <a:rPr lang="en-GB" sz="1700" dirty="0" err="1">
                <a:solidFill>
                  <a:srgbClr val="005295"/>
                </a:solidFill>
              </a:rPr>
              <a:t>www.pefc.org</a:t>
            </a:r>
            <a:endParaRPr lang="en-GB" sz="1700" dirty="0">
              <a:solidFill>
                <a:srgbClr val="005295"/>
              </a:solidFill>
            </a:endParaRPr>
          </a:p>
        </p:txBody>
      </p:sp>
      <p:pic>
        <p:nvPicPr>
          <p:cNvPr id="25" name="Image 24" descr="PEFC_Logo_1000_dpi.png"/>
          <p:cNvPicPr>
            <a:picLocks noChangeAspect="1"/>
          </p:cNvPicPr>
          <p:nvPr userDrawn="1"/>
        </p:nvPicPr>
        <p:blipFill>
          <a:blip r:embed="rId4"/>
          <a:stretch>
            <a:fillRect/>
          </a:stretch>
        </p:blipFill>
        <p:spPr>
          <a:xfrm>
            <a:off x="8154000" y="5626800"/>
            <a:ext cx="747665" cy="1047600"/>
          </a:xfrm>
          <a:prstGeom prst="rect">
            <a:avLst/>
          </a:prstGeom>
        </p:spPr>
      </p:pic>
    </p:spTree>
    <p:extLst>
      <p:ext uri="{BB962C8B-B14F-4D97-AF65-F5344CB8AC3E}">
        <p14:creationId xmlns:p14="http://schemas.microsoft.com/office/powerpoint/2010/main" val="316302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17" r="24809"/>
          <a:stretch/>
        </p:blipFill>
        <p:spPr>
          <a:xfrm>
            <a:off x="7488324" y="-1"/>
            <a:ext cx="1655676" cy="1452995"/>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33976666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3_Content_Layout">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l="-1" t="3664" r="5718" b="-1"/>
          <a:stretch/>
        </p:blipFill>
        <p:spPr>
          <a:xfrm>
            <a:off x="7472713" y="0"/>
            <a:ext cx="1671287" cy="1413294"/>
          </a:xfrm>
          <a:prstGeom prst="rect">
            <a:avLst/>
          </a:prstGeom>
        </p:spPr>
      </p:pic>
      <p:sp>
        <p:nvSpPr>
          <p:cNvPr id="2" name="Titre 1"/>
          <p:cNvSpPr>
            <a:spLocks noGrp="1"/>
          </p:cNvSpPr>
          <p:nvPr userDrawn="1">
            <p:ph type="title" hasCustomPrompt="1"/>
          </p:nvPr>
        </p:nvSpPr>
        <p:spPr bwMode="gray">
          <a:xfrm>
            <a:off x="935037" y="1"/>
            <a:ext cx="6532563" cy="1036637"/>
          </a:xfrm>
        </p:spPr>
        <p:txBody>
          <a:bodyPr/>
          <a:lstStyle>
            <a:lvl1pPr>
              <a:defRPr sz="3000"/>
            </a:lvl1pPr>
          </a:lstStyle>
          <a:p>
            <a:r>
              <a:rPr lang="en-US" noProof="0" dirty="0"/>
              <a:t>Title</a:t>
            </a:r>
          </a:p>
        </p:txBody>
      </p:sp>
      <p:sp>
        <p:nvSpPr>
          <p:cNvPr id="14" name="Espace réservé du numéro de diapositive 13"/>
          <p:cNvSpPr>
            <a:spLocks noGrp="1"/>
          </p:cNvSpPr>
          <p:nvPr userDrawn="1">
            <p:ph type="sldNum" sz="quarter" idx="11"/>
          </p:nvPr>
        </p:nvSpPr>
        <p:spPr bwMode="gray">
          <a:xfrm>
            <a:off x="0" y="6498000"/>
            <a:ext cx="468313" cy="360000"/>
          </a:xfrm>
          <a:prstGeom prst="rect">
            <a:avLst/>
          </a:prstGeom>
        </p:spPr>
        <p:txBody>
          <a:bodyPr/>
          <a:lstStyle>
            <a:lvl1pPr>
              <a:defRPr>
                <a:solidFill>
                  <a:srgbClr val="555555"/>
                </a:solidFill>
              </a:defRPr>
            </a:lvl1pPr>
          </a:lstStyle>
          <a:p>
            <a:fld id="{733122C9-A0B9-462F-8757-0847AD287B63}" type="slidenum">
              <a:rPr lang="en-US" smtClean="0"/>
              <a:pPr/>
              <a:t>‹#›</a:t>
            </a:fld>
            <a:endParaRPr lang="en-US"/>
          </a:p>
        </p:txBody>
      </p:sp>
      <p:grpSp>
        <p:nvGrpSpPr>
          <p:cNvPr id="12" name="Grouper 11"/>
          <p:cNvGrpSpPr/>
          <p:nvPr userDrawn="1"/>
        </p:nvGrpSpPr>
        <p:grpSpPr>
          <a:xfrm>
            <a:off x="7315200" y="0"/>
            <a:ext cx="1828800" cy="1676400"/>
            <a:chOff x="7315200" y="0"/>
            <a:chExt cx="1828800" cy="1676400"/>
          </a:xfrm>
        </p:grpSpPr>
        <p:pic>
          <p:nvPicPr>
            <p:cNvPr id="24" name="Image 2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71619" r="7085" b="7919"/>
                <a:stretch>
                  <a:fillRect/>
                </a:stretch>
              </p:blipFill>
            </mc:Choice>
            <mc:Fallback>
              <p:blipFill>
                <a:blip r:embed="rId4"/>
                <a:srcRect l="33165" t="71619" r="7085" b="7919"/>
                <a:stretch>
                  <a:fillRect/>
                </a:stretch>
              </p:blipFill>
            </mc:Fallback>
          </mc:AlternateContent>
          <p:spPr>
            <a:xfrm>
              <a:off x="7315200" y="1219200"/>
              <a:ext cx="1828800" cy="457200"/>
            </a:xfrm>
            <a:prstGeom prst="rect">
              <a:avLst/>
            </a:prstGeom>
          </p:spPr>
        </p:pic>
        <p:grpSp>
          <p:nvGrpSpPr>
            <p:cNvPr id="10" name="Grouper 9"/>
            <p:cNvGrpSpPr/>
            <p:nvPr userDrawn="1"/>
          </p:nvGrpSpPr>
          <p:grpSpPr>
            <a:xfrm>
              <a:off x="7315200" y="0"/>
              <a:ext cx="533400" cy="1447800"/>
              <a:chOff x="7315200" y="0"/>
              <a:chExt cx="533400" cy="1447800"/>
            </a:xfrm>
          </p:grpSpPr>
          <p:pic>
            <p:nvPicPr>
              <p:cNvPr id="26" name="Image 2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33165" t="17052" r="49409" b="18150"/>
                  <a:stretch>
                    <a:fillRect/>
                  </a:stretch>
                </p:blipFill>
              </mc:Choice>
              <mc:Fallback>
                <p:blipFill>
                  <a:blip r:embed="rId4"/>
                  <a:srcRect l="33165" t="17052" r="49409" b="18150"/>
                  <a:stretch>
                    <a:fillRect/>
                  </a:stretch>
                </p:blipFill>
              </mc:Fallback>
            </mc:AlternateContent>
            <p:spPr>
              <a:xfrm>
                <a:off x="7315200" y="0"/>
                <a:ext cx="533400" cy="1447800"/>
              </a:xfrm>
              <a:prstGeom prst="rect">
                <a:avLst/>
              </a:prstGeom>
            </p:spPr>
          </p:pic>
          <p:pic>
            <p:nvPicPr>
              <p:cNvPr id="11" name="Image 10" descr="keyline_01.png"/>
              <p:cNvPicPr>
                <a:picLocks noChangeAspect="1"/>
              </p:cNvPicPr>
              <p:nvPr userDrawn="1"/>
            </p:nvPicPr>
            <p:blipFill>
              <a:blip r:embed="rId5"/>
              <a:srcRect l="69704" t="90029" r="25150"/>
              <a:stretch>
                <a:fillRect/>
              </a:stretch>
            </p:blipFill>
            <p:spPr>
              <a:xfrm>
                <a:off x="7315200" y="1036638"/>
                <a:ext cx="489499" cy="173892"/>
              </a:xfrm>
              <a:prstGeom prst="rect">
                <a:avLst/>
              </a:prstGeom>
            </p:spPr>
          </p:pic>
        </p:grpSp>
      </p:grpSp>
      <p:sp>
        <p:nvSpPr>
          <p:cNvPr id="3" name="Espace réservé du contenu 2"/>
          <p:cNvSpPr>
            <a:spLocks noGrp="1"/>
          </p:cNvSpPr>
          <p:nvPr userDrawn="1">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2982861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695264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6" name="Rectangle 5"/>
          <p:cNvSpPr/>
          <p:nvPr userDrawn="1"/>
        </p:nvSpPr>
        <p:spPr>
          <a:xfrm>
            <a:off x="648072" y="0"/>
            <a:ext cx="8495928" cy="16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66379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4" name="Espace réservé du numéro de diapositive 13"/>
          <p:cNvSpPr>
            <a:spLocks noGrp="1"/>
          </p:cNvSpPr>
          <p:nvPr>
            <p:ph type="sldNum" sz="quarter" idx="11"/>
          </p:nvPr>
        </p:nvSpPr>
        <p:spPr bwMode="gray">
          <a:xfrm>
            <a:off x="0" y="6498000"/>
            <a:ext cx="468313" cy="360000"/>
          </a:xfrm>
          <a:prstGeom prst="rect">
            <a:avLst/>
          </a:prstGeom>
        </p:spPr>
        <p:txBody>
          <a:bodyPr/>
          <a:lstStyle>
            <a:lvl1pPr>
              <a:defRPr>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Tree>
    <p:extLst>
      <p:ext uri="{BB962C8B-B14F-4D97-AF65-F5344CB8AC3E}">
        <p14:creationId xmlns:p14="http://schemas.microsoft.com/office/powerpoint/2010/main" val="894460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3635896" y="1341437"/>
            <a:ext cx="4339704" cy="4756151"/>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pour une image  8"/>
          <p:cNvSpPr>
            <a:spLocks noGrp="1"/>
          </p:cNvSpPr>
          <p:nvPr>
            <p:ph type="pic" sz="quarter" idx="13" hasCustomPrompt="1"/>
          </p:nvPr>
        </p:nvSpPr>
        <p:spPr bwMode="gray">
          <a:xfrm>
            <a:off x="0" y="1341438"/>
            <a:ext cx="3419038" cy="4756150"/>
          </a:xfrm>
        </p:spPr>
        <p:txBody>
          <a:bodyPr tIns="1008000" anchor="ctr" anchorCtr="0"/>
          <a:lstStyle>
            <a:lvl1pPr algn="ctr">
              <a:defRPr/>
            </a:lvl1pPr>
          </a:lstStyle>
          <a:p>
            <a:r>
              <a:rPr lang="en-US" noProof="0"/>
              <a:t>Select your own photo</a:t>
            </a:r>
          </a:p>
        </p:txBody>
      </p:sp>
      <p:sp>
        <p:nvSpPr>
          <p:cNvPr id="11" name="Espace réservé du numéro de diapositive 10"/>
          <p:cNvSpPr>
            <a:spLocks noGrp="1"/>
          </p:cNvSpPr>
          <p:nvPr>
            <p:ph type="sldNum" sz="quarter" idx="15"/>
          </p:nvPr>
        </p:nvSpPr>
        <p:spPr bwMode="gray">
          <a:xfrm>
            <a:off x="0" y="6498000"/>
            <a:ext cx="468313" cy="360000"/>
          </a:xfrm>
          <a:prstGeom prst="rect">
            <a:avLst/>
          </a:prstGeom>
        </p:spPr>
        <p:txBody>
          <a:bodyPr/>
          <a:lstStyle>
            <a:lvl1pPr algn="r">
              <a:defRPr>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Tree>
    <p:extLst>
      <p:ext uri="{BB962C8B-B14F-4D97-AF65-F5344CB8AC3E}">
        <p14:creationId xmlns:p14="http://schemas.microsoft.com/office/powerpoint/2010/main" val="46156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7040562"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4" name="Espace réservé du numéro de diapositive 13"/>
          <p:cNvSpPr>
            <a:spLocks noGrp="1"/>
          </p:cNvSpPr>
          <p:nvPr>
            <p:ph type="sldNum" sz="quarter" idx="11"/>
          </p:nvPr>
        </p:nvSpPr>
        <p:spPr bwMode="gray">
          <a:xfrm>
            <a:off x="0" y="6498000"/>
            <a:ext cx="468313" cy="360000"/>
          </a:xfrm>
          <a:prstGeom prst="rect">
            <a:avLst/>
          </a:prstGeom>
        </p:spPr>
        <p:txBody>
          <a:bodyPr/>
          <a:lstStyle>
            <a:lvl1pPr>
              <a:defRPr>
                <a:solidFill>
                  <a:schemeClr val="tx2">
                    <a:lumMod val="50000"/>
                  </a:schemeClr>
                </a:solidFill>
              </a:defRPr>
            </a:lvl1pPr>
          </a:lstStyle>
          <a:p>
            <a:fld id="{733122C9-A0B9-462F-8757-0847AD287B63}"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1341437"/>
            <a:ext cx="3409950" cy="5221287"/>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9" name="Espace réservé du contenu 2"/>
          <p:cNvSpPr>
            <a:spLocks noGrp="1"/>
          </p:cNvSpPr>
          <p:nvPr>
            <p:ph idx="13" hasCustomPrompt="1"/>
          </p:nvPr>
        </p:nvSpPr>
        <p:spPr bwMode="gray">
          <a:xfrm>
            <a:off x="4572000" y="1341437"/>
            <a:ext cx="3403600" cy="5221287"/>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Tree>
    <p:extLst>
      <p:ext uri="{BB962C8B-B14F-4D97-AF65-F5344CB8AC3E}">
        <p14:creationId xmlns:p14="http://schemas.microsoft.com/office/powerpoint/2010/main" val="1800463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49"/>
            <a:ext cx="7040562" cy="325437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Tree>
    <p:extLst>
      <p:ext uri="{BB962C8B-B14F-4D97-AF65-F5344CB8AC3E}">
        <p14:creationId xmlns:p14="http://schemas.microsoft.com/office/powerpoint/2010/main" val="2076131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amp;Content&amp;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4627562" cy="2789238"/>
          </a:xfrm>
        </p:spPr>
        <p:txBody>
          <a:bodyPr/>
          <a:lstStyle>
            <a:lvl2pPr>
              <a:defRPr/>
            </a:lvl2pPr>
            <a:lvl3pPr>
              <a:defRPr/>
            </a:lvl3pPr>
            <a:lvl4pPr>
              <a:defRPr baseline="0"/>
            </a:lvl4pPr>
            <a:lvl5pPr>
              <a:defRPr/>
            </a:lvl5p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a:t>Text level 1</a:t>
            </a:r>
          </a:p>
          <a:p>
            <a:pPr lvl="1"/>
            <a:r>
              <a:rPr lang="en-US" noProof="0"/>
              <a:t>Text level 2</a:t>
            </a:r>
          </a:p>
          <a:p>
            <a:pPr lvl="2"/>
            <a:r>
              <a:rPr lang="en-US" noProof="0"/>
              <a:t>Text level 3</a:t>
            </a:r>
          </a:p>
          <a:p>
            <a:pPr lvl="3"/>
            <a:r>
              <a:rPr lang="en-US" noProof="0"/>
              <a:t>Text level 4</a:t>
            </a:r>
          </a:p>
          <a:p>
            <a:pPr lvl="4"/>
            <a:r>
              <a:rPr lang="en-US" noProof="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2" name="Espace réservé pour une image  8"/>
          <p:cNvSpPr>
            <a:spLocks noGrp="1"/>
          </p:cNvSpPr>
          <p:nvPr>
            <p:ph type="pic" sz="quarter" idx="17" hasCustomPrompt="1"/>
          </p:nvPr>
        </p:nvSpPr>
        <p:spPr bwMode="gray">
          <a:xfrm>
            <a:off x="5773000" y="3308350"/>
            <a:ext cx="2202600" cy="2789238"/>
          </a:xfrm>
        </p:spPr>
        <p:txBody>
          <a:bodyPr tIns="1008000" anchor="ctr" anchorCtr="0"/>
          <a:lstStyle>
            <a:lvl1pPr algn="ctr">
              <a:defRPr sz="1800"/>
            </a:lvl1pPr>
          </a:lstStyle>
          <a:p>
            <a:r>
              <a:rPr lang="en-US" noProof="0" dirty="0"/>
              <a:t>Add a photo</a:t>
            </a:r>
          </a:p>
        </p:txBody>
      </p:sp>
    </p:spTree>
    <p:extLst>
      <p:ext uri="{BB962C8B-B14F-4D97-AF65-F5344CB8AC3E}">
        <p14:creationId xmlns:p14="http://schemas.microsoft.com/office/powerpoint/2010/main" val="1290400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amp;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340995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70405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3" name="Espace réservé du contenu 2"/>
          <p:cNvSpPr>
            <a:spLocks noGrp="1"/>
          </p:cNvSpPr>
          <p:nvPr>
            <p:ph idx="16" hasCustomPrompt="1"/>
          </p:nvPr>
        </p:nvSpPr>
        <p:spPr bwMode="gray">
          <a:xfrm>
            <a:off x="4572000" y="3308350"/>
            <a:ext cx="3403600"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28936263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amp;3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3" name="Espace réservé du contenu 2"/>
          <p:cNvSpPr>
            <a:spLocks noGrp="1"/>
          </p:cNvSpPr>
          <p:nvPr>
            <p:ph idx="1" hasCustomPrompt="1"/>
          </p:nvPr>
        </p:nvSpPr>
        <p:spPr bwMode="gray">
          <a:xfrm>
            <a:off x="9350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9"/>
          <p:cNvSpPr>
            <a:spLocks noGrp="1"/>
          </p:cNvSpPr>
          <p:nvPr>
            <p:ph type="body" sz="quarter" idx="13" hasCustomPrompt="1"/>
          </p:nvPr>
        </p:nvSpPr>
        <p:spPr bwMode="gray">
          <a:xfrm>
            <a:off x="935038" y="1341438"/>
            <a:ext cx="6811962" cy="1782762"/>
          </a:xfrm>
        </p:spPr>
        <p:txBody>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3" name="Espace réservé du contenu 2"/>
          <p:cNvSpPr>
            <a:spLocks noGrp="1"/>
          </p:cNvSpPr>
          <p:nvPr>
            <p:ph idx="16" hasCustomPrompt="1"/>
          </p:nvPr>
        </p:nvSpPr>
        <p:spPr bwMode="gray">
          <a:xfrm>
            <a:off x="5786438"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4" name="Espace réservé du contenu 2"/>
          <p:cNvSpPr>
            <a:spLocks noGrp="1"/>
          </p:cNvSpPr>
          <p:nvPr>
            <p:ph idx="17" hasCustomPrompt="1"/>
          </p:nvPr>
        </p:nvSpPr>
        <p:spPr bwMode="gray">
          <a:xfrm>
            <a:off x="3362400" y="3308350"/>
            <a:ext cx="2189162" cy="2789238"/>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11590268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8" name="Espace réservé du numéro de diapositive 7"/>
          <p:cNvSpPr>
            <a:spLocks noGrp="1"/>
          </p:cNvSpPr>
          <p:nvPr>
            <p:ph type="sldNum" sz="quarter" idx="11"/>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15" name="Espace réservé du contenu 2"/>
          <p:cNvSpPr>
            <a:spLocks noGrp="1"/>
          </p:cNvSpPr>
          <p:nvPr>
            <p:ph idx="12" hasCustomPrompt="1"/>
          </p:nvPr>
        </p:nvSpPr>
        <p:spPr bwMode="gray">
          <a:xfrm>
            <a:off x="935038" y="1341438"/>
            <a:ext cx="340995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6" name="Espace réservé du contenu 2"/>
          <p:cNvSpPr>
            <a:spLocks noGrp="1"/>
          </p:cNvSpPr>
          <p:nvPr>
            <p:ph idx="16" hasCustomPrompt="1"/>
          </p:nvPr>
        </p:nvSpPr>
        <p:spPr bwMode="gray">
          <a:xfrm>
            <a:off x="4572000" y="1341438"/>
            <a:ext cx="3403600" cy="2316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9" name="Espace réservé du contenu 2"/>
          <p:cNvSpPr>
            <a:spLocks noGrp="1"/>
          </p:cNvSpPr>
          <p:nvPr>
            <p:ph idx="17" hasCustomPrompt="1"/>
          </p:nvPr>
        </p:nvSpPr>
        <p:spPr bwMode="gray">
          <a:xfrm>
            <a:off x="935038" y="3886199"/>
            <a:ext cx="340995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20" name="Espace réservé du contenu 2"/>
          <p:cNvSpPr>
            <a:spLocks noGrp="1"/>
          </p:cNvSpPr>
          <p:nvPr>
            <p:ph idx="18" hasCustomPrompt="1"/>
          </p:nvPr>
        </p:nvSpPr>
        <p:spPr bwMode="gray">
          <a:xfrm>
            <a:off x="4572000" y="3886199"/>
            <a:ext cx="3403600" cy="2676525"/>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Tree>
    <p:extLst>
      <p:ext uri="{BB962C8B-B14F-4D97-AF65-F5344CB8AC3E}">
        <p14:creationId xmlns:p14="http://schemas.microsoft.com/office/powerpoint/2010/main" val="881187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
        <p:nvSpPr>
          <p:cNvPr id="12" name="Espace réservé pour une image  8"/>
          <p:cNvSpPr>
            <a:spLocks noGrp="1"/>
          </p:cNvSpPr>
          <p:nvPr>
            <p:ph type="pic" sz="quarter" idx="17" hasCustomPrompt="1"/>
          </p:nvPr>
        </p:nvSpPr>
        <p:spPr bwMode="gray">
          <a:xfrm>
            <a:off x="935038" y="1341437"/>
            <a:ext cx="7040562" cy="5221287"/>
          </a:xfrm>
        </p:spPr>
        <p:txBody>
          <a:bodyPr tIns="1008000" anchor="ctr" anchorCtr="0"/>
          <a:lstStyle>
            <a:lvl1pPr algn="ctr">
              <a:defRPr sz="1800"/>
            </a:lvl1pPr>
          </a:lstStyle>
          <a:p>
            <a:r>
              <a:rPr lang="en-US" noProof="0" dirty="0"/>
              <a:t>Add a photo</a:t>
            </a:r>
          </a:p>
        </p:txBody>
      </p:sp>
    </p:spTree>
    <p:extLst>
      <p:ext uri="{BB962C8B-B14F-4D97-AF65-F5344CB8AC3E}">
        <p14:creationId xmlns:p14="http://schemas.microsoft.com/office/powerpoint/2010/main" val="1756940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amp;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2669400"/>
            <a:ext cx="3409950" cy="324000"/>
          </a:xfrm>
          <a:solidFill>
            <a:schemeClr val="accent1"/>
          </a:solidFill>
          <a:ln w="9525">
            <a:solidFill>
              <a:schemeClr val="accent1"/>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2993400"/>
            <a:ext cx="3409950" cy="1350000"/>
          </a:xfrm>
          <a:ln w="9525">
            <a:solidFill>
              <a:schemeClr val="accent1"/>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sz="2000"/>
            </a:lvl3pPr>
            <a:lvl4pPr marL="684000" indent="-180000">
              <a:buClr>
                <a:schemeClr val="tx1"/>
              </a:buClr>
              <a:buFont typeface="Arial" pitchFamily="34" charset="0"/>
              <a:buChar char="•"/>
              <a:defRPr sz="2200"/>
            </a:lvl4pPr>
            <a:lvl5pPr>
              <a:defRPr sz="2200"/>
            </a:lvl5pPr>
          </a:lstStyle>
          <a:p>
            <a:pPr lvl="0"/>
            <a:r>
              <a:rPr lang="en-US" noProof="0" dirty="0"/>
              <a:t>Text level 1</a:t>
            </a:r>
          </a:p>
          <a:p>
            <a:pPr lvl="1"/>
            <a:r>
              <a:rPr lang="en-US" noProof="0" dirty="0"/>
              <a:t>Text level 2</a:t>
            </a:r>
          </a:p>
        </p:txBody>
      </p:sp>
      <p:sp>
        <p:nvSpPr>
          <p:cNvPr id="23" name="Espace réservé du texte 9"/>
          <p:cNvSpPr>
            <a:spLocks noGrp="1"/>
          </p:cNvSpPr>
          <p:nvPr>
            <p:ph type="body" sz="quarter" idx="21" hasCustomPrompt="1"/>
          </p:nvPr>
        </p:nvSpPr>
        <p:spPr bwMode="gray">
          <a:xfrm>
            <a:off x="4572000" y="2669400"/>
            <a:ext cx="3403600" cy="324000"/>
          </a:xfrm>
          <a:solidFill>
            <a:schemeClr val="accent2"/>
          </a:solidFill>
          <a:ln w="9525">
            <a:solidFill>
              <a:schemeClr val="accent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4" name="Espace réservé du texte 9"/>
          <p:cNvSpPr>
            <a:spLocks noGrp="1"/>
          </p:cNvSpPr>
          <p:nvPr>
            <p:ph type="body" sz="quarter" idx="22" hasCustomPrompt="1"/>
          </p:nvPr>
        </p:nvSpPr>
        <p:spPr bwMode="gray">
          <a:xfrm>
            <a:off x="4572000" y="2993400"/>
            <a:ext cx="3403600" cy="1350000"/>
          </a:xfrm>
          <a:ln w="9525">
            <a:solidFill>
              <a:schemeClr val="accent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a:p>
            <a:pPr lvl="0"/>
            <a:endParaRPr lang="en-US" noProof="0" dirty="0"/>
          </a:p>
        </p:txBody>
      </p:sp>
      <p:sp>
        <p:nvSpPr>
          <p:cNvPr id="25" name="Espace réservé du texte 9"/>
          <p:cNvSpPr>
            <a:spLocks noGrp="1"/>
          </p:cNvSpPr>
          <p:nvPr>
            <p:ph type="body" sz="quarter" idx="23" hasCustomPrompt="1"/>
          </p:nvPr>
        </p:nvSpPr>
        <p:spPr bwMode="gray">
          <a:xfrm>
            <a:off x="935038" y="4498200"/>
            <a:ext cx="3409950" cy="324000"/>
          </a:xfrm>
          <a:solidFill>
            <a:schemeClr val="accent3"/>
          </a:solidFill>
          <a:ln w="9525">
            <a:solidFill>
              <a:schemeClr val="accent3"/>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6" name="Espace réservé du texte 9"/>
          <p:cNvSpPr>
            <a:spLocks noGrp="1"/>
          </p:cNvSpPr>
          <p:nvPr>
            <p:ph type="body" sz="quarter" idx="24" hasCustomPrompt="1"/>
          </p:nvPr>
        </p:nvSpPr>
        <p:spPr bwMode="gray">
          <a:xfrm>
            <a:off x="935038" y="4822200"/>
            <a:ext cx="3409950" cy="1275388"/>
          </a:xfrm>
          <a:ln w="9525">
            <a:solidFill>
              <a:schemeClr val="accent3"/>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27" name="Espace réservé du texte 9"/>
          <p:cNvSpPr>
            <a:spLocks noGrp="1"/>
          </p:cNvSpPr>
          <p:nvPr>
            <p:ph type="body" sz="quarter" idx="25" hasCustomPrompt="1"/>
          </p:nvPr>
        </p:nvSpPr>
        <p:spPr bwMode="gray">
          <a:xfrm>
            <a:off x="4572000" y="4495800"/>
            <a:ext cx="3403600" cy="324000"/>
          </a:xfrm>
          <a:solidFill>
            <a:schemeClr val="tx2"/>
          </a:solidFill>
          <a:ln w="9525">
            <a:solidFill>
              <a:schemeClr val="bg2"/>
            </a:solidFill>
          </a:ln>
        </p:spPr>
        <p:txBody>
          <a:bodyPr anchor="ctr" anchorCtr="0"/>
          <a:lstStyle>
            <a:lvl1pPr algn="ctr">
              <a:lnSpc>
                <a:spcPct val="100000"/>
              </a:lnSpc>
              <a:defRPr sz="2000">
                <a:solidFill>
                  <a:schemeClr val="bg1"/>
                </a:solidFill>
              </a:defRPr>
            </a:lvl1pPr>
          </a:lstStyle>
          <a:p>
            <a:pPr lvl="0"/>
            <a:r>
              <a:rPr lang="en-US" noProof="0" dirty="0"/>
              <a:t>Text level 1</a:t>
            </a:r>
          </a:p>
        </p:txBody>
      </p:sp>
      <p:sp>
        <p:nvSpPr>
          <p:cNvPr id="28" name="Espace réservé du texte 9"/>
          <p:cNvSpPr>
            <a:spLocks noGrp="1"/>
          </p:cNvSpPr>
          <p:nvPr>
            <p:ph type="body" sz="quarter" idx="26" hasCustomPrompt="1"/>
          </p:nvPr>
        </p:nvSpPr>
        <p:spPr bwMode="gray">
          <a:xfrm>
            <a:off x="4572000" y="4819800"/>
            <a:ext cx="3403600" cy="1277788"/>
          </a:xfrm>
          <a:ln w="9525">
            <a:solidFill>
              <a:schemeClr val="tx2"/>
            </a:solidFill>
          </a:ln>
        </p:spPr>
        <p:txBody>
          <a:bodyPr tIns="72000"/>
          <a:lstStyle>
            <a:lvl1pPr marL="324000" indent="-180000">
              <a:lnSpc>
                <a:spcPct val="100000"/>
              </a:lnSpc>
              <a:spcBef>
                <a:spcPts val="300"/>
              </a:spcBef>
              <a:buClr>
                <a:schemeClr val="accent3"/>
              </a:buClr>
              <a:buFont typeface="Arial" pitchFamily="34" charset="0"/>
              <a:buNone/>
              <a:defRPr sz="2200">
                <a:solidFill>
                  <a:schemeClr val="tx1"/>
                </a:solidFill>
              </a:defRPr>
            </a:lvl1pPr>
            <a:lvl2pPr marL="504000">
              <a:buClr>
                <a:schemeClr val="accent1"/>
              </a:buClr>
              <a:defRPr sz="2200" b="1"/>
            </a:lvl2pPr>
            <a:lvl3pPr indent="0">
              <a:buNone/>
              <a:defRPr/>
            </a:lvl3pPr>
            <a:lvl4pPr marL="684000" indent="-180000">
              <a:buClr>
                <a:schemeClr val="tx1"/>
              </a:buClr>
              <a:buFont typeface="Arial" pitchFamily="34" charset="0"/>
              <a:buChar char="•"/>
              <a:defRPr sz="1400"/>
            </a:lvl4pPr>
          </a:lstStyle>
          <a:p>
            <a:pPr lvl="0"/>
            <a:r>
              <a:rPr lang="en-US" noProof="0" dirty="0"/>
              <a:t>Text level 1</a:t>
            </a:r>
          </a:p>
          <a:p>
            <a:pPr lvl="1"/>
            <a:r>
              <a:rPr lang="en-US" noProof="0" dirty="0"/>
              <a:t>Text level 2</a:t>
            </a:r>
          </a:p>
        </p:txBody>
      </p:sp>
      <p:sp>
        <p:nvSpPr>
          <p:cNvPr id="15" name="Espace réservé du contenu 2"/>
          <p:cNvSpPr>
            <a:spLocks noGrp="1"/>
          </p:cNvSpPr>
          <p:nvPr>
            <p:ph idx="12" hasCustomPrompt="1"/>
          </p:nvPr>
        </p:nvSpPr>
        <p:spPr bwMode="gray">
          <a:xfrm>
            <a:off x="935038" y="1341438"/>
            <a:ext cx="7040562" cy="1173162"/>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p:txBody>
      </p:sp>
    </p:spTree>
    <p:extLst>
      <p:ext uri="{BB962C8B-B14F-4D97-AF65-F5344CB8AC3E}">
        <p14:creationId xmlns:p14="http://schemas.microsoft.com/office/powerpoint/2010/main" val="844552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1341438"/>
            <a:ext cx="1579562" cy="868362"/>
          </a:xfrm>
          <a:solidFill>
            <a:schemeClr val="accent1"/>
          </a:solidFill>
          <a:ln w="9525">
            <a:solidFill>
              <a:schemeClr val="accent1"/>
            </a:solidFill>
          </a:ln>
        </p:spPr>
        <p:txBody>
          <a:bodyPr anchor="ctr" anchorCtr="0"/>
          <a:lstStyle>
            <a:lvl1pPr algn="ctr">
              <a:lnSpc>
                <a:spcPct val="100000"/>
              </a:lnSpc>
              <a:defRPr>
                <a:solidFill>
                  <a:schemeClr val="bg1"/>
                </a:solidFill>
              </a:defRPr>
            </a:lvl1pPr>
          </a:lstStyle>
          <a:p>
            <a:pPr lvl="0"/>
            <a:r>
              <a:rPr lang="en-US" noProof="0"/>
              <a:t>Text level 1</a:t>
            </a:r>
          </a:p>
        </p:txBody>
      </p:sp>
      <p:sp>
        <p:nvSpPr>
          <p:cNvPr id="22" name="Espace réservé du texte 9"/>
          <p:cNvSpPr>
            <a:spLocks noGrp="1"/>
          </p:cNvSpPr>
          <p:nvPr>
            <p:ph type="body" sz="quarter" idx="20" hasCustomPrompt="1"/>
          </p:nvPr>
        </p:nvSpPr>
        <p:spPr bwMode="gray">
          <a:xfrm>
            <a:off x="2514600" y="1341438"/>
            <a:ext cx="5461000" cy="868362"/>
          </a:xfrm>
          <a:ln w="9525">
            <a:solidFill>
              <a:schemeClr val="accent1"/>
            </a:solidFill>
          </a:ln>
        </p:spPr>
        <p:txBody>
          <a:bodyPr tIns="72000"/>
          <a:lstStyle>
            <a:lvl1pPr marL="324000" indent="-180000">
              <a:lnSpc>
                <a:spcPct val="100000"/>
              </a:lnSpc>
              <a:spcBef>
                <a:spcPts val="300"/>
              </a:spcBef>
              <a:buClr>
                <a:schemeClr val="accent1"/>
              </a:buClr>
              <a:buFont typeface="Arial" pitchFamily="34" charset="0"/>
              <a:buNone/>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1"/>
              </a:buClr>
              <a:buSzTx/>
              <a:buFont typeface="Arial" pitchFamily="34" charset="0"/>
              <a:buNone/>
              <a:tabLst/>
              <a:defRPr/>
            </a:pPr>
            <a:r>
              <a:rPr lang="en-US" noProof="0" dirty="0"/>
              <a:t>Body text comes here</a:t>
            </a:r>
          </a:p>
          <a:p>
            <a:pPr lvl="1"/>
            <a:endParaRPr lang="en-US" noProof="0" dirty="0"/>
          </a:p>
        </p:txBody>
      </p:sp>
      <p:sp>
        <p:nvSpPr>
          <p:cNvPr id="16" name="Espace réservé du texte 9"/>
          <p:cNvSpPr>
            <a:spLocks noGrp="1"/>
          </p:cNvSpPr>
          <p:nvPr>
            <p:ph type="body" sz="quarter" idx="21" hasCustomPrompt="1"/>
          </p:nvPr>
        </p:nvSpPr>
        <p:spPr bwMode="gray">
          <a:xfrm>
            <a:off x="935038" y="2408400"/>
            <a:ext cx="1579562" cy="899950"/>
          </a:xfrm>
          <a:solidFill>
            <a:schemeClr val="accent2"/>
          </a:solidFill>
          <a:ln w="9525">
            <a:solidFill>
              <a:schemeClr val="accent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7" name="Espace réservé du texte 9"/>
          <p:cNvSpPr>
            <a:spLocks noGrp="1"/>
          </p:cNvSpPr>
          <p:nvPr>
            <p:ph type="body" sz="quarter" idx="22" hasCustomPrompt="1"/>
          </p:nvPr>
        </p:nvSpPr>
        <p:spPr bwMode="gray">
          <a:xfrm>
            <a:off x="2514600" y="2408400"/>
            <a:ext cx="5461000" cy="899950"/>
          </a:xfrm>
          <a:ln w="9525">
            <a:solidFill>
              <a:schemeClr val="accent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marR="0" indent="-180000"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2000" b="1"/>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8" name="Espace réservé du texte 9"/>
          <p:cNvSpPr>
            <a:spLocks noGrp="1"/>
          </p:cNvSpPr>
          <p:nvPr>
            <p:ph type="body" sz="quarter" idx="23" hasCustomPrompt="1"/>
          </p:nvPr>
        </p:nvSpPr>
        <p:spPr bwMode="gray">
          <a:xfrm>
            <a:off x="935038" y="3475200"/>
            <a:ext cx="1579562" cy="944400"/>
          </a:xfrm>
          <a:solidFill>
            <a:schemeClr val="accent3"/>
          </a:solidFill>
          <a:ln w="9525">
            <a:solidFill>
              <a:schemeClr val="accent3"/>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9" name="Espace réservé du texte 9"/>
          <p:cNvSpPr>
            <a:spLocks noGrp="1"/>
          </p:cNvSpPr>
          <p:nvPr>
            <p:ph type="body" sz="quarter" idx="24" hasCustomPrompt="1"/>
          </p:nvPr>
        </p:nvSpPr>
        <p:spPr bwMode="gray">
          <a:xfrm>
            <a:off x="2514600" y="3475200"/>
            <a:ext cx="5461000" cy="944400"/>
          </a:xfrm>
          <a:ln w="9525">
            <a:solidFill>
              <a:schemeClr val="accent3"/>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sz="1800" baseline="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 typeface="Arial" pitchFamily="34" charset="0"/>
              <a:buNone/>
              <a:tabLst/>
              <a:defRPr/>
            </a:pPr>
            <a:r>
              <a:rPr lang="en-US" noProof="0" dirty="0"/>
              <a:t>Body text comes here</a:t>
            </a:r>
          </a:p>
        </p:txBody>
      </p:sp>
      <p:sp>
        <p:nvSpPr>
          <p:cNvPr id="20" name="Espace réservé du texte 9"/>
          <p:cNvSpPr>
            <a:spLocks noGrp="1"/>
          </p:cNvSpPr>
          <p:nvPr>
            <p:ph type="body" sz="quarter" idx="25" hasCustomPrompt="1"/>
          </p:nvPr>
        </p:nvSpPr>
        <p:spPr bwMode="gray">
          <a:xfrm>
            <a:off x="935038" y="4618200"/>
            <a:ext cx="1579562" cy="944400"/>
          </a:xfrm>
          <a:solidFill>
            <a:schemeClr val="tx2"/>
          </a:solidFill>
          <a:ln w="9525">
            <a:no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9" name="Espace réservé du texte 9"/>
          <p:cNvSpPr>
            <a:spLocks noGrp="1"/>
          </p:cNvSpPr>
          <p:nvPr>
            <p:ph type="body" sz="quarter" idx="26" hasCustomPrompt="1"/>
          </p:nvPr>
        </p:nvSpPr>
        <p:spPr bwMode="gray">
          <a:xfrm>
            <a:off x="2514600" y="4618200"/>
            <a:ext cx="5461000" cy="944400"/>
          </a:xfrm>
          <a:ln w="9525">
            <a:solidFill>
              <a:schemeClr val="tx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extLst>
      <p:ext uri="{BB962C8B-B14F-4D97-AF65-F5344CB8AC3E}">
        <p14:creationId xmlns:p14="http://schemas.microsoft.com/office/powerpoint/2010/main" val="2650666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sz="3000"/>
            </a:lvl1pPr>
          </a:lstStyle>
          <a:p>
            <a:r>
              <a:rPr lang="en-US" noProof="0" dirty="0"/>
              <a:t>Title</a:t>
            </a:r>
          </a:p>
        </p:txBody>
      </p:sp>
      <p:sp>
        <p:nvSpPr>
          <p:cNvPr id="9" name="Espace réservé du numéro de diapositive 8"/>
          <p:cNvSpPr>
            <a:spLocks noGrp="1"/>
          </p:cNvSpPr>
          <p:nvPr>
            <p:ph type="sldNum" sz="quarter" idx="15"/>
          </p:nvPr>
        </p:nvSpPr>
        <p:spPr bwMode="gray">
          <a:xfrm>
            <a:off x="0" y="6498000"/>
            <a:ext cx="468313" cy="360000"/>
          </a:xfrm>
          <a:prstGeom prst="rect">
            <a:avLst/>
          </a:prstGeom>
        </p:spPr>
        <p:txBody>
          <a:bodyPr/>
          <a:lstStyle>
            <a:lvl1pPr algn="r">
              <a:defRPr/>
            </a:lvl1pPr>
          </a:lstStyle>
          <a:p>
            <a:fld id="{733122C9-A0B9-462F-8757-0847AD287B63}" type="slidenum">
              <a:rPr lang="en-US" smtClean="0">
                <a:solidFill>
                  <a:srgbClr val="AAAAAA">
                    <a:lumMod val="50000"/>
                  </a:srgbClr>
                </a:solidFill>
              </a:rPr>
              <a:pPr/>
              <a:t>‹#›</a:t>
            </a:fld>
            <a:endParaRPr lang="en-US">
              <a:solidFill>
                <a:srgbClr val="AAAAAA">
                  <a:lumMod val="50000"/>
                </a:srgbClr>
              </a:solidFill>
            </a:endParaRPr>
          </a:p>
        </p:txBody>
      </p:sp>
      <p:sp>
        <p:nvSpPr>
          <p:cNvPr id="21" name="Espace réservé du texte 9"/>
          <p:cNvSpPr>
            <a:spLocks noGrp="1"/>
          </p:cNvSpPr>
          <p:nvPr>
            <p:ph type="body" sz="quarter" idx="19" hasCustomPrompt="1"/>
          </p:nvPr>
        </p:nvSpPr>
        <p:spPr bwMode="gray">
          <a:xfrm>
            <a:off x="935038" y="1341438"/>
            <a:ext cx="340995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22" name="Espace réservé du texte 9"/>
          <p:cNvSpPr>
            <a:spLocks noGrp="1"/>
          </p:cNvSpPr>
          <p:nvPr>
            <p:ph type="body" sz="quarter" idx="20" hasCustomPrompt="1"/>
          </p:nvPr>
        </p:nvSpPr>
        <p:spPr bwMode="gray">
          <a:xfrm>
            <a:off x="935038" y="1752600"/>
            <a:ext cx="340995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
        <p:nvSpPr>
          <p:cNvPr id="10" name="Espace réservé du texte 9"/>
          <p:cNvSpPr>
            <a:spLocks noGrp="1"/>
          </p:cNvSpPr>
          <p:nvPr>
            <p:ph type="body" sz="quarter" idx="21" hasCustomPrompt="1"/>
          </p:nvPr>
        </p:nvSpPr>
        <p:spPr bwMode="gray">
          <a:xfrm>
            <a:off x="4572000" y="1341438"/>
            <a:ext cx="3403600" cy="41116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US" noProof="0" dirty="0"/>
              <a:t>Text level 1</a:t>
            </a:r>
          </a:p>
        </p:txBody>
      </p:sp>
      <p:sp>
        <p:nvSpPr>
          <p:cNvPr id="12" name="Espace réservé du texte 9"/>
          <p:cNvSpPr>
            <a:spLocks noGrp="1"/>
          </p:cNvSpPr>
          <p:nvPr>
            <p:ph type="body" sz="quarter" idx="22" hasCustomPrompt="1"/>
          </p:nvPr>
        </p:nvSpPr>
        <p:spPr bwMode="gray">
          <a:xfrm>
            <a:off x="4572000" y="1752600"/>
            <a:ext cx="3403600" cy="4344988"/>
          </a:xfrm>
          <a:ln w="9525">
            <a:solidFill>
              <a:schemeClr val="bg2"/>
            </a:solidFill>
          </a:ln>
        </p:spPr>
        <p:txBody>
          <a:bodyPr tIns="72000"/>
          <a:lstStyle>
            <a:lvl1pPr marL="324000" marR="0" indent="-180000" algn="l" defTabSz="914400" rtl="0" eaLnBrk="1" fontAlgn="auto" latinLnBrk="0" hangingPunct="1">
              <a:lnSpc>
                <a:spcPct val="100000"/>
              </a:lnSpc>
              <a:spcBef>
                <a:spcPts val="300"/>
              </a:spcBef>
              <a:spcAft>
                <a:spcPts val="0"/>
              </a:spcAft>
              <a:buClr>
                <a:schemeClr val="accent3"/>
              </a:buClr>
              <a:buSzTx/>
              <a:buFontTx/>
              <a:buNone/>
              <a:tabLst/>
              <a:defRPr sz="1800">
                <a:solidFill>
                  <a:schemeClr val="tx1"/>
                </a:solidFill>
              </a:defRPr>
            </a:lvl1pPr>
            <a:lvl2pPr marL="504000">
              <a:buClr>
                <a:schemeClr val="accent1"/>
              </a:buClr>
              <a:defRPr sz="1600" b="0"/>
            </a:lvl2pPr>
            <a:lvl3pPr indent="0">
              <a:buNone/>
              <a:defRPr/>
            </a:lvl3pPr>
            <a:lvl4pPr marL="684000" indent="-180000">
              <a:buClr>
                <a:schemeClr val="accent1"/>
              </a:buClr>
              <a:buFont typeface="Arial" pitchFamily="34" charset="0"/>
              <a:buChar char="•"/>
              <a:defRPr sz="1400"/>
            </a:lvl4pPr>
          </a:lstStyle>
          <a:p>
            <a:pPr marL="324000" marR="0" lvl="0" indent="-180000" algn="l" defTabSz="914400" rtl="0" eaLnBrk="1" fontAlgn="auto" latinLnBrk="0" hangingPunct="1">
              <a:lnSpc>
                <a:spcPct val="100000"/>
              </a:lnSpc>
              <a:spcBef>
                <a:spcPts val="300"/>
              </a:spcBef>
              <a:spcAft>
                <a:spcPts val="0"/>
              </a:spcAft>
              <a:buClr>
                <a:schemeClr val="accent3"/>
              </a:buClr>
              <a:buSzTx/>
              <a:buFontTx/>
              <a:buNone/>
              <a:tabLst/>
              <a:defRPr/>
            </a:pPr>
            <a:r>
              <a:rPr lang="en-US" noProof="0" dirty="0"/>
              <a:t>Body text comes here</a:t>
            </a:r>
          </a:p>
        </p:txBody>
      </p:sp>
    </p:spTree>
    <p:extLst>
      <p:ext uri="{BB962C8B-B14F-4D97-AF65-F5344CB8AC3E}">
        <p14:creationId xmlns:p14="http://schemas.microsoft.com/office/powerpoint/2010/main" val="290580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1.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image" Target="../media/image3.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image" Target="../media/image1.png"/><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theme" Target="../theme/theme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image" Target="../media/image3.pn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descr="keyline_01.png"/>
          <p:cNvPicPr>
            <a:picLocks noChangeAspect="1"/>
          </p:cNvPicPr>
          <p:nvPr/>
        </p:nvPicPr>
        <p:blipFill>
          <a:blip r:embed="rId26"/>
          <a:srcRect t="30586" r="11067"/>
          <a:stretch>
            <a:fillRect/>
          </a:stretch>
        </p:blipFill>
        <p:spPr>
          <a:xfrm>
            <a:off x="685800" y="0"/>
            <a:ext cx="8458200" cy="1210530"/>
          </a:xfrm>
          <a:prstGeom prst="rect">
            <a:avLst/>
          </a:prstGeom>
        </p:spPr>
      </p:pic>
      <p:sp>
        <p:nvSpPr>
          <p:cNvPr id="2" name="Espace réservé du titre 1"/>
          <p:cNvSpPr>
            <a:spLocks noGrp="1"/>
          </p:cNvSpPr>
          <p:nvPr>
            <p:ph type="title"/>
          </p:nvPr>
        </p:nvSpPr>
        <p:spPr bwMode="gray">
          <a:xfrm>
            <a:off x="935037" y="1"/>
            <a:ext cx="7889875" cy="1036637"/>
          </a:xfrm>
          <a:prstGeom prst="rect">
            <a:avLst/>
          </a:prstGeom>
        </p:spPr>
        <p:txBody>
          <a:bodyPr vert="horz" lIns="0" tIns="0" rIns="0" bIns="0" rtlCol="0" anchor="b" anchorCtr="0">
            <a:noAutofit/>
          </a:bodyPr>
          <a:lstStyle/>
          <a:p>
            <a:r>
              <a:rPr lang="en-US" noProof="0" dirty="0"/>
              <a:t>Title</a:t>
            </a:r>
          </a:p>
        </p:txBody>
      </p:sp>
      <p:sp>
        <p:nvSpPr>
          <p:cNvPr id="3" name="Espace réservé du texte 2"/>
          <p:cNvSpPr>
            <a:spLocks noGrp="1"/>
          </p:cNvSpPr>
          <p:nvPr>
            <p:ph type="body" idx="1"/>
          </p:nvPr>
        </p:nvSpPr>
        <p:spPr bwMode="gray">
          <a:xfrm>
            <a:off x="935038" y="1341438"/>
            <a:ext cx="7040562" cy="4756150"/>
          </a:xfrm>
          <a:prstGeom prst="rect">
            <a:avLst/>
          </a:prstGeom>
        </p:spPr>
        <p:txBody>
          <a:bodyPr vert="horz" lIns="0" tIns="0" rIns="0" bIns="0" rtlCol="0" anchor="t" anchorCtr="0">
            <a:noAutofit/>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pic>
        <p:nvPicPr>
          <p:cNvPr id="7" name="Image 6" descr="small_keyline.png"/>
          <p:cNvPicPr>
            <a:picLocks noChangeAspect="1"/>
          </p:cNvPicPr>
          <p:nvPr/>
        </p:nvPicPr>
        <p:blipFill>
          <a:blip r:embed="rId27"/>
          <a:srcRect l="55760"/>
          <a:stretch>
            <a:fillRect/>
          </a:stretch>
        </p:blipFill>
        <p:spPr>
          <a:xfrm>
            <a:off x="0" y="6477000"/>
            <a:ext cx="609600" cy="244842"/>
          </a:xfrm>
          <a:prstGeom prst="rect">
            <a:avLst/>
          </a:prstGeom>
        </p:spPr>
      </p:pic>
      <p:pic>
        <p:nvPicPr>
          <p:cNvPr id="12" name="Image 11" descr="PEFC_Logo_1000_dpi.png"/>
          <p:cNvPicPr>
            <a:picLocks noChangeAspect="1"/>
          </p:cNvPicPr>
          <p:nvPr/>
        </p:nvPicPr>
        <p:blipFill>
          <a:blip r:embed="rId28"/>
          <a:stretch>
            <a:fillRect/>
          </a:stretch>
        </p:blipFill>
        <p:spPr>
          <a:xfrm>
            <a:off x="8154000" y="5626800"/>
            <a:ext cx="747665" cy="1047600"/>
          </a:xfrm>
          <a:prstGeom prst="rect">
            <a:avLst/>
          </a:prstGeom>
        </p:spPr>
      </p:pic>
      <p:sp>
        <p:nvSpPr>
          <p:cNvPr id="8" name="Espace réservé du numéro de diapositive 5"/>
          <p:cNvSpPr>
            <a:spLocks noGrp="1"/>
          </p:cNvSpPr>
          <p:nvPr>
            <p:ph type="sldNum" sz="quarter" idx="4"/>
          </p:nvPr>
        </p:nvSpPr>
        <p:spPr bwMode="gray">
          <a:xfrm>
            <a:off x="0" y="6498000"/>
            <a:ext cx="457200" cy="360000"/>
          </a:xfrm>
          <a:prstGeom prst="rect">
            <a:avLst/>
          </a:prstGeom>
        </p:spPr>
        <p:txBody>
          <a:bodyPr vert="horz" lIns="0" tIns="21600" rIns="0" bIns="0" rtlCol="0" anchor="t" anchorCtr="0">
            <a:noAutofit/>
          </a:bodyPr>
          <a:lstStyle>
            <a:lvl1pPr algn="r">
              <a:defRPr sz="900" b="1">
                <a:solidFill>
                  <a:schemeClr val="tx2">
                    <a:lumMod val="50000"/>
                  </a:schemeClr>
                </a:solidFill>
              </a:defRPr>
            </a:lvl1pPr>
          </a:lstStyle>
          <a:p>
            <a:fld id="{733122C9-A0B9-462F-8757-0847AD287B6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751" r:id="rId23"/>
    <p:sldLayoutId id="2147483752" r:id="rId24"/>
  </p:sldLayoutIdLst>
  <p:hf hdr="0" ftr="0" dt="0"/>
  <p:txStyles>
    <p:titleStyle>
      <a:lvl1pPr algn="l" defTabSz="914400" rtl="0" eaLnBrk="1" latinLnBrk="0" hangingPunct="1">
        <a:lnSpc>
          <a:spcPct val="100000"/>
        </a:lnSpc>
        <a:spcBef>
          <a:spcPct val="0"/>
        </a:spcBef>
        <a:buNone/>
        <a:defRPr sz="3000" b="0" kern="1200" cap="none"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2200" b="0" kern="1200">
          <a:solidFill>
            <a:schemeClr val="tx1"/>
          </a:solidFill>
          <a:latin typeface="+mn-lt"/>
          <a:ea typeface="+mn-ea"/>
          <a:cs typeface="+mn-cs"/>
        </a:defRPr>
      </a:lvl1pPr>
      <a:lvl2pPr marL="324000" indent="-180000" algn="l" defTabSz="914400" rtl="0" eaLnBrk="1" latinLnBrk="0" hangingPunct="1">
        <a:lnSpc>
          <a:spcPct val="100000"/>
        </a:lnSpc>
        <a:spcBef>
          <a:spcPts val="300"/>
        </a:spcBef>
        <a:buClr>
          <a:schemeClr val="accent1"/>
        </a:buClr>
        <a:buFont typeface="Arial" pitchFamily="34" charset="0"/>
        <a:buChar char="•"/>
        <a:defRPr sz="2200" b="1" kern="1200">
          <a:solidFill>
            <a:srgbClr val="7BC11B"/>
          </a:solidFill>
          <a:latin typeface="+mn-lt"/>
          <a:ea typeface="+mn-ea"/>
          <a:cs typeface="+mn-cs"/>
        </a:defRPr>
      </a:lvl2pPr>
      <a:lvl3pPr marL="504000" indent="-180000" algn="l" defTabSz="914400" rtl="0" eaLnBrk="1" latinLnBrk="0" hangingPunct="1">
        <a:lnSpc>
          <a:spcPct val="100000"/>
        </a:lnSpc>
        <a:spcBef>
          <a:spcPts val="300"/>
        </a:spcBef>
        <a:buClr>
          <a:schemeClr val="accent1"/>
        </a:buClr>
        <a:buSzPct val="100000"/>
        <a:buFont typeface="Arial" pitchFamily="34" charset="0"/>
        <a:buChar char="•"/>
        <a:defRPr sz="2000" b="0" kern="1200">
          <a:solidFill>
            <a:schemeClr val="tx1"/>
          </a:solidFill>
          <a:latin typeface="+mn-lt"/>
          <a:ea typeface="+mn-ea"/>
          <a:cs typeface="+mn-cs"/>
        </a:defRPr>
      </a:lvl3pPr>
      <a:lvl4pPr marL="684000" indent="-180000" algn="l" defTabSz="914400" rtl="0" eaLnBrk="1" latinLnBrk="0" hangingPunct="1">
        <a:lnSpc>
          <a:spcPct val="100000"/>
        </a:lnSpc>
        <a:spcBef>
          <a:spcPts val="300"/>
        </a:spcBef>
        <a:buClr>
          <a:schemeClr val="accent1"/>
        </a:buClr>
        <a:buSzPct val="100000"/>
        <a:buFont typeface="Arial"/>
        <a:buChar char="•"/>
        <a:defRPr sz="1800" kern="1200">
          <a:solidFill>
            <a:schemeClr val="tx1"/>
          </a:solidFill>
          <a:latin typeface="+mn-lt"/>
          <a:ea typeface="+mn-ea"/>
          <a:cs typeface="+mn-cs"/>
        </a:defRPr>
      </a:lvl4pPr>
      <a:lvl5pPr marL="864000" indent="-180000" algn="l" defTabSz="914400" rtl="0" eaLnBrk="1" latinLnBrk="0" hangingPunct="1">
        <a:lnSpc>
          <a:spcPct val="100000"/>
        </a:lnSpc>
        <a:spcBef>
          <a:spcPts val="300"/>
        </a:spcBef>
        <a:buClr>
          <a:schemeClr val="accent1"/>
        </a:buClr>
        <a:buSzPct val="10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descr="keyline_01.png"/>
          <p:cNvPicPr>
            <a:picLocks noChangeAspect="1"/>
          </p:cNvPicPr>
          <p:nvPr/>
        </p:nvPicPr>
        <p:blipFill>
          <a:blip r:embed="rId28"/>
          <a:srcRect t="30586" r="11067"/>
          <a:stretch>
            <a:fillRect/>
          </a:stretch>
        </p:blipFill>
        <p:spPr>
          <a:xfrm>
            <a:off x="685800" y="0"/>
            <a:ext cx="8458200" cy="1210530"/>
          </a:xfrm>
          <a:prstGeom prst="rect">
            <a:avLst/>
          </a:prstGeom>
        </p:spPr>
      </p:pic>
      <p:sp>
        <p:nvSpPr>
          <p:cNvPr id="2" name="Espace réservé du titre 1"/>
          <p:cNvSpPr>
            <a:spLocks noGrp="1"/>
          </p:cNvSpPr>
          <p:nvPr>
            <p:ph type="title"/>
          </p:nvPr>
        </p:nvSpPr>
        <p:spPr bwMode="gray">
          <a:xfrm>
            <a:off x="935037" y="1"/>
            <a:ext cx="7889875" cy="1036637"/>
          </a:xfrm>
          <a:prstGeom prst="rect">
            <a:avLst/>
          </a:prstGeom>
        </p:spPr>
        <p:txBody>
          <a:bodyPr vert="horz" lIns="0" tIns="0" rIns="0" bIns="0" rtlCol="0" anchor="b" anchorCtr="0">
            <a:noAutofit/>
          </a:bodyPr>
          <a:lstStyle/>
          <a:p>
            <a:r>
              <a:rPr lang="en-US" noProof="0" dirty="0"/>
              <a:t>Title</a:t>
            </a:r>
          </a:p>
        </p:txBody>
      </p:sp>
      <p:sp>
        <p:nvSpPr>
          <p:cNvPr id="3" name="Espace réservé du texte 2"/>
          <p:cNvSpPr>
            <a:spLocks noGrp="1"/>
          </p:cNvSpPr>
          <p:nvPr>
            <p:ph type="body" idx="1"/>
          </p:nvPr>
        </p:nvSpPr>
        <p:spPr bwMode="gray">
          <a:xfrm>
            <a:off x="935038" y="1341438"/>
            <a:ext cx="7040562" cy="4756150"/>
          </a:xfrm>
          <a:prstGeom prst="rect">
            <a:avLst/>
          </a:prstGeom>
        </p:spPr>
        <p:txBody>
          <a:bodyPr vert="horz" lIns="0" tIns="0" rIns="0" bIns="0" rtlCol="0" anchor="t" anchorCtr="0">
            <a:noAutofit/>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pic>
        <p:nvPicPr>
          <p:cNvPr id="7" name="Image 6" descr="small_keyline.png"/>
          <p:cNvPicPr>
            <a:picLocks noChangeAspect="1"/>
          </p:cNvPicPr>
          <p:nvPr/>
        </p:nvPicPr>
        <p:blipFill>
          <a:blip r:embed="rId29"/>
          <a:srcRect l="55760"/>
          <a:stretch>
            <a:fillRect/>
          </a:stretch>
        </p:blipFill>
        <p:spPr>
          <a:xfrm>
            <a:off x="0" y="6477000"/>
            <a:ext cx="609600" cy="244842"/>
          </a:xfrm>
          <a:prstGeom prst="rect">
            <a:avLst/>
          </a:prstGeom>
        </p:spPr>
      </p:pic>
      <p:pic>
        <p:nvPicPr>
          <p:cNvPr id="12" name="Image 11" descr="PEFC_Logo_1000_dpi.png"/>
          <p:cNvPicPr>
            <a:picLocks noChangeAspect="1"/>
          </p:cNvPicPr>
          <p:nvPr/>
        </p:nvPicPr>
        <p:blipFill>
          <a:blip r:embed="rId30"/>
          <a:stretch>
            <a:fillRect/>
          </a:stretch>
        </p:blipFill>
        <p:spPr>
          <a:xfrm>
            <a:off x="8154000" y="5626800"/>
            <a:ext cx="747665" cy="1047600"/>
          </a:xfrm>
          <a:prstGeom prst="rect">
            <a:avLst/>
          </a:prstGeom>
        </p:spPr>
      </p:pic>
      <p:sp>
        <p:nvSpPr>
          <p:cNvPr id="8" name="Espace réservé du numéro de diapositive 5"/>
          <p:cNvSpPr>
            <a:spLocks noGrp="1"/>
          </p:cNvSpPr>
          <p:nvPr>
            <p:ph type="sldNum" sz="quarter" idx="4"/>
          </p:nvPr>
        </p:nvSpPr>
        <p:spPr bwMode="gray">
          <a:xfrm>
            <a:off x="0" y="6498000"/>
            <a:ext cx="457200" cy="360000"/>
          </a:xfrm>
          <a:prstGeom prst="rect">
            <a:avLst/>
          </a:prstGeom>
        </p:spPr>
        <p:txBody>
          <a:bodyPr vert="horz" lIns="0" tIns="21600" rIns="0" bIns="0" rtlCol="0" anchor="t" anchorCtr="0">
            <a:noAutofit/>
          </a:bodyPr>
          <a:lstStyle>
            <a:lvl1pPr algn="r">
              <a:defRPr sz="900" b="1">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Tree>
    <p:extLst>
      <p:ext uri="{BB962C8B-B14F-4D97-AF65-F5344CB8AC3E}">
        <p14:creationId xmlns:p14="http://schemas.microsoft.com/office/powerpoint/2010/main" val="8287320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Lst>
  <p:hf hdr="0" ftr="0" dt="0"/>
  <p:txStyles>
    <p:titleStyle>
      <a:lvl1pPr algn="l" defTabSz="914400" rtl="0" eaLnBrk="1" latinLnBrk="0" hangingPunct="1">
        <a:lnSpc>
          <a:spcPct val="100000"/>
        </a:lnSpc>
        <a:spcBef>
          <a:spcPct val="0"/>
        </a:spcBef>
        <a:buNone/>
        <a:defRPr sz="3000" b="0" kern="1200" cap="none"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2200" b="0" kern="1200">
          <a:solidFill>
            <a:schemeClr val="tx1"/>
          </a:solidFill>
          <a:latin typeface="+mn-lt"/>
          <a:ea typeface="+mn-ea"/>
          <a:cs typeface="+mn-cs"/>
        </a:defRPr>
      </a:lvl1pPr>
      <a:lvl2pPr marL="324000" indent="-180000" algn="l" defTabSz="914400" rtl="0" eaLnBrk="1" latinLnBrk="0" hangingPunct="1">
        <a:lnSpc>
          <a:spcPct val="100000"/>
        </a:lnSpc>
        <a:spcBef>
          <a:spcPts val="300"/>
        </a:spcBef>
        <a:buClr>
          <a:schemeClr val="accent1"/>
        </a:buClr>
        <a:buFont typeface="Arial" pitchFamily="34" charset="0"/>
        <a:buChar char="•"/>
        <a:defRPr sz="2200" b="1" kern="1200">
          <a:solidFill>
            <a:srgbClr val="7BC11B"/>
          </a:solidFill>
          <a:latin typeface="+mn-lt"/>
          <a:ea typeface="+mn-ea"/>
          <a:cs typeface="+mn-cs"/>
        </a:defRPr>
      </a:lvl2pPr>
      <a:lvl3pPr marL="504000" indent="-180000" algn="l" defTabSz="914400" rtl="0" eaLnBrk="1" latinLnBrk="0" hangingPunct="1">
        <a:lnSpc>
          <a:spcPct val="100000"/>
        </a:lnSpc>
        <a:spcBef>
          <a:spcPts val="300"/>
        </a:spcBef>
        <a:buClr>
          <a:schemeClr val="accent1"/>
        </a:buClr>
        <a:buSzPct val="100000"/>
        <a:buFont typeface="Arial" pitchFamily="34" charset="0"/>
        <a:buChar char="•"/>
        <a:defRPr sz="2000" b="0" kern="1200">
          <a:solidFill>
            <a:schemeClr val="tx1"/>
          </a:solidFill>
          <a:latin typeface="+mn-lt"/>
          <a:ea typeface="+mn-ea"/>
          <a:cs typeface="+mn-cs"/>
        </a:defRPr>
      </a:lvl3pPr>
      <a:lvl4pPr marL="684000" indent="-180000" algn="l" defTabSz="914400" rtl="0" eaLnBrk="1" latinLnBrk="0" hangingPunct="1">
        <a:lnSpc>
          <a:spcPct val="100000"/>
        </a:lnSpc>
        <a:spcBef>
          <a:spcPts val="300"/>
        </a:spcBef>
        <a:buClr>
          <a:schemeClr val="accent1"/>
        </a:buClr>
        <a:buSzPct val="100000"/>
        <a:buFont typeface="Arial"/>
        <a:buChar char="•"/>
        <a:defRPr sz="1800" kern="1200">
          <a:solidFill>
            <a:schemeClr val="tx1"/>
          </a:solidFill>
          <a:latin typeface="+mn-lt"/>
          <a:ea typeface="+mn-ea"/>
          <a:cs typeface="+mn-cs"/>
        </a:defRPr>
      </a:lvl4pPr>
      <a:lvl5pPr marL="864000" indent="-180000" algn="l" defTabSz="914400" rtl="0" eaLnBrk="1" latinLnBrk="0" hangingPunct="1">
        <a:lnSpc>
          <a:spcPct val="100000"/>
        </a:lnSpc>
        <a:spcBef>
          <a:spcPts val="300"/>
        </a:spcBef>
        <a:buClr>
          <a:schemeClr val="accent1"/>
        </a:buClr>
        <a:buSzPct val="10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descr="keyline_01.png"/>
          <p:cNvPicPr>
            <a:picLocks noChangeAspect="1"/>
          </p:cNvPicPr>
          <p:nvPr/>
        </p:nvPicPr>
        <p:blipFill>
          <a:blip r:embed="rId29"/>
          <a:srcRect t="30586" r="11067"/>
          <a:stretch>
            <a:fillRect/>
          </a:stretch>
        </p:blipFill>
        <p:spPr>
          <a:xfrm>
            <a:off x="685800" y="0"/>
            <a:ext cx="8458200" cy="1210530"/>
          </a:xfrm>
          <a:prstGeom prst="rect">
            <a:avLst/>
          </a:prstGeom>
        </p:spPr>
      </p:pic>
      <p:sp>
        <p:nvSpPr>
          <p:cNvPr id="2" name="Espace réservé du titre 1"/>
          <p:cNvSpPr>
            <a:spLocks noGrp="1"/>
          </p:cNvSpPr>
          <p:nvPr>
            <p:ph type="title"/>
          </p:nvPr>
        </p:nvSpPr>
        <p:spPr bwMode="gray">
          <a:xfrm>
            <a:off x="935037" y="1"/>
            <a:ext cx="7889875" cy="1036637"/>
          </a:xfrm>
          <a:prstGeom prst="rect">
            <a:avLst/>
          </a:prstGeom>
        </p:spPr>
        <p:txBody>
          <a:bodyPr vert="horz" lIns="0" tIns="0" rIns="0" bIns="0" rtlCol="0" anchor="b" anchorCtr="0">
            <a:noAutofit/>
          </a:bodyPr>
          <a:lstStyle/>
          <a:p>
            <a:r>
              <a:rPr lang="en-US" noProof="0" dirty="0"/>
              <a:t>Title</a:t>
            </a:r>
          </a:p>
        </p:txBody>
      </p:sp>
      <p:sp>
        <p:nvSpPr>
          <p:cNvPr id="3" name="Espace réservé du texte 2"/>
          <p:cNvSpPr>
            <a:spLocks noGrp="1"/>
          </p:cNvSpPr>
          <p:nvPr>
            <p:ph type="body" idx="1"/>
          </p:nvPr>
        </p:nvSpPr>
        <p:spPr bwMode="gray">
          <a:xfrm>
            <a:off x="935038" y="1341438"/>
            <a:ext cx="7040562" cy="4756150"/>
          </a:xfrm>
          <a:prstGeom prst="rect">
            <a:avLst/>
          </a:prstGeom>
        </p:spPr>
        <p:txBody>
          <a:bodyPr vert="horz" lIns="0" tIns="0" rIns="0" bIns="0" rtlCol="0" anchor="t" anchorCtr="0">
            <a:noAutofit/>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pic>
        <p:nvPicPr>
          <p:cNvPr id="7" name="Image 6" descr="small_keyline.png"/>
          <p:cNvPicPr>
            <a:picLocks noChangeAspect="1"/>
          </p:cNvPicPr>
          <p:nvPr/>
        </p:nvPicPr>
        <p:blipFill>
          <a:blip r:embed="rId30"/>
          <a:srcRect l="55760"/>
          <a:stretch>
            <a:fillRect/>
          </a:stretch>
        </p:blipFill>
        <p:spPr>
          <a:xfrm>
            <a:off x="0" y="6477000"/>
            <a:ext cx="609600" cy="244842"/>
          </a:xfrm>
          <a:prstGeom prst="rect">
            <a:avLst/>
          </a:prstGeom>
        </p:spPr>
      </p:pic>
      <p:pic>
        <p:nvPicPr>
          <p:cNvPr id="12" name="Image 11" descr="PEFC_Logo_1000_dpi.png"/>
          <p:cNvPicPr>
            <a:picLocks noChangeAspect="1"/>
          </p:cNvPicPr>
          <p:nvPr/>
        </p:nvPicPr>
        <p:blipFill>
          <a:blip r:embed="rId31"/>
          <a:stretch>
            <a:fillRect/>
          </a:stretch>
        </p:blipFill>
        <p:spPr>
          <a:xfrm>
            <a:off x="8154000" y="5626800"/>
            <a:ext cx="747665" cy="1047600"/>
          </a:xfrm>
          <a:prstGeom prst="rect">
            <a:avLst/>
          </a:prstGeom>
        </p:spPr>
      </p:pic>
      <p:sp>
        <p:nvSpPr>
          <p:cNvPr id="8" name="Espace réservé du numéro de diapositive 5"/>
          <p:cNvSpPr>
            <a:spLocks noGrp="1"/>
          </p:cNvSpPr>
          <p:nvPr>
            <p:ph type="sldNum" sz="quarter" idx="4"/>
          </p:nvPr>
        </p:nvSpPr>
        <p:spPr bwMode="gray">
          <a:xfrm>
            <a:off x="0" y="6498000"/>
            <a:ext cx="457200" cy="360000"/>
          </a:xfrm>
          <a:prstGeom prst="rect">
            <a:avLst/>
          </a:prstGeom>
        </p:spPr>
        <p:txBody>
          <a:bodyPr vert="horz" lIns="0" tIns="21600" rIns="0" bIns="0" rtlCol="0" anchor="t" anchorCtr="0">
            <a:noAutofit/>
          </a:bodyPr>
          <a:lstStyle>
            <a:lvl1pPr algn="r">
              <a:defRPr sz="900" b="1">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Tree>
    <p:extLst>
      <p:ext uri="{BB962C8B-B14F-4D97-AF65-F5344CB8AC3E}">
        <p14:creationId xmlns:p14="http://schemas.microsoft.com/office/powerpoint/2010/main" val="27239222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Lst>
  <p:hf hdr="0" ftr="0" dt="0"/>
  <p:txStyles>
    <p:titleStyle>
      <a:lvl1pPr algn="l" defTabSz="914400" rtl="0" eaLnBrk="1" latinLnBrk="0" hangingPunct="1">
        <a:lnSpc>
          <a:spcPct val="100000"/>
        </a:lnSpc>
        <a:spcBef>
          <a:spcPct val="0"/>
        </a:spcBef>
        <a:buNone/>
        <a:defRPr sz="3000" b="0" kern="1200" cap="none"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2200" b="0" kern="1200">
          <a:solidFill>
            <a:schemeClr val="tx1"/>
          </a:solidFill>
          <a:latin typeface="+mn-lt"/>
          <a:ea typeface="+mn-ea"/>
          <a:cs typeface="+mn-cs"/>
        </a:defRPr>
      </a:lvl1pPr>
      <a:lvl2pPr marL="324000" indent="-180000" algn="l" defTabSz="914400" rtl="0" eaLnBrk="1" latinLnBrk="0" hangingPunct="1">
        <a:lnSpc>
          <a:spcPct val="100000"/>
        </a:lnSpc>
        <a:spcBef>
          <a:spcPts val="300"/>
        </a:spcBef>
        <a:buClr>
          <a:schemeClr val="accent1"/>
        </a:buClr>
        <a:buFont typeface="Arial" pitchFamily="34" charset="0"/>
        <a:buChar char="•"/>
        <a:defRPr sz="2200" b="1" kern="1200">
          <a:solidFill>
            <a:srgbClr val="7BC11B"/>
          </a:solidFill>
          <a:latin typeface="+mn-lt"/>
          <a:ea typeface="+mn-ea"/>
          <a:cs typeface="+mn-cs"/>
        </a:defRPr>
      </a:lvl2pPr>
      <a:lvl3pPr marL="504000" indent="-180000" algn="l" defTabSz="914400" rtl="0" eaLnBrk="1" latinLnBrk="0" hangingPunct="1">
        <a:lnSpc>
          <a:spcPct val="100000"/>
        </a:lnSpc>
        <a:spcBef>
          <a:spcPts val="300"/>
        </a:spcBef>
        <a:buClr>
          <a:schemeClr val="accent1"/>
        </a:buClr>
        <a:buSzPct val="100000"/>
        <a:buFont typeface="Arial" pitchFamily="34" charset="0"/>
        <a:buChar char="•"/>
        <a:defRPr sz="2000" b="0" kern="1200">
          <a:solidFill>
            <a:schemeClr val="tx1"/>
          </a:solidFill>
          <a:latin typeface="+mn-lt"/>
          <a:ea typeface="+mn-ea"/>
          <a:cs typeface="+mn-cs"/>
        </a:defRPr>
      </a:lvl3pPr>
      <a:lvl4pPr marL="684000" indent="-180000" algn="l" defTabSz="914400" rtl="0" eaLnBrk="1" latinLnBrk="0" hangingPunct="1">
        <a:lnSpc>
          <a:spcPct val="100000"/>
        </a:lnSpc>
        <a:spcBef>
          <a:spcPts val="300"/>
        </a:spcBef>
        <a:buClr>
          <a:schemeClr val="accent1"/>
        </a:buClr>
        <a:buSzPct val="100000"/>
        <a:buFont typeface="Arial"/>
        <a:buChar char="•"/>
        <a:defRPr sz="1800" kern="1200">
          <a:solidFill>
            <a:schemeClr val="tx1"/>
          </a:solidFill>
          <a:latin typeface="+mn-lt"/>
          <a:ea typeface="+mn-ea"/>
          <a:cs typeface="+mn-cs"/>
        </a:defRPr>
      </a:lvl4pPr>
      <a:lvl5pPr marL="864000" indent="-180000" algn="l" defTabSz="914400" rtl="0" eaLnBrk="1" latinLnBrk="0" hangingPunct="1">
        <a:lnSpc>
          <a:spcPct val="100000"/>
        </a:lnSpc>
        <a:spcBef>
          <a:spcPts val="300"/>
        </a:spcBef>
        <a:buClr>
          <a:schemeClr val="accent1"/>
        </a:buClr>
        <a:buSzPct val="10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descr="keyline_01.png"/>
          <p:cNvPicPr>
            <a:picLocks noChangeAspect="1"/>
          </p:cNvPicPr>
          <p:nvPr/>
        </p:nvPicPr>
        <p:blipFill>
          <a:blip r:embed="rId26"/>
          <a:srcRect t="30586" r="11067"/>
          <a:stretch>
            <a:fillRect/>
          </a:stretch>
        </p:blipFill>
        <p:spPr>
          <a:xfrm>
            <a:off x="685800" y="0"/>
            <a:ext cx="8458200" cy="1210530"/>
          </a:xfrm>
          <a:prstGeom prst="rect">
            <a:avLst/>
          </a:prstGeom>
        </p:spPr>
      </p:pic>
      <p:sp>
        <p:nvSpPr>
          <p:cNvPr id="2" name="Espace réservé du titre 1"/>
          <p:cNvSpPr>
            <a:spLocks noGrp="1"/>
          </p:cNvSpPr>
          <p:nvPr>
            <p:ph type="title"/>
          </p:nvPr>
        </p:nvSpPr>
        <p:spPr bwMode="gray">
          <a:xfrm>
            <a:off x="935037" y="1"/>
            <a:ext cx="7889875" cy="1036637"/>
          </a:xfrm>
          <a:prstGeom prst="rect">
            <a:avLst/>
          </a:prstGeom>
        </p:spPr>
        <p:txBody>
          <a:bodyPr vert="horz" lIns="0" tIns="0" rIns="0" bIns="0" rtlCol="0" anchor="b" anchorCtr="0">
            <a:noAutofit/>
          </a:bodyPr>
          <a:lstStyle/>
          <a:p>
            <a:r>
              <a:rPr lang="en-US" noProof="0" dirty="0"/>
              <a:t>Title</a:t>
            </a:r>
          </a:p>
        </p:txBody>
      </p:sp>
      <p:sp>
        <p:nvSpPr>
          <p:cNvPr id="3" name="Espace réservé du texte 2"/>
          <p:cNvSpPr>
            <a:spLocks noGrp="1"/>
          </p:cNvSpPr>
          <p:nvPr>
            <p:ph type="body" idx="1"/>
          </p:nvPr>
        </p:nvSpPr>
        <p:spPr bwMode="gray">
          <a:xfrm>
            <a:off x="935038" y="1341438"/>
            <a:ext cx="7040562" cy="4756150"/>
          </a:xfrm>
          <a:prstGeom prst="rect">
            <a:avLst/>
          </a:prstGeom>
        </p:spPr>
        <p:txBody>
          <a:bodyPr vert="horz" lIns="0" tIns="0" rIns="0" bIns="0" rtlCol="0" anchor="t" anchorCtr="0">
            <a:noAutofit/>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pic>
        <p:nvPicPr>
          <p:cNvPr id="7" name="Image 6" descr="small_keyline.png"/>
          <p:cNvPicPr>
            <a:picLocks noChangeAspect="1"/>
          </p:cNvPicPr>
          <p:nvPr/>
        </p:nvPicPr>
        <p:blipFill>
          <a:blip r:embed="rId27"/>
          <a:srcRect l="55760"/>
          <a:stretch>
            <a:fillRect/>
          </a:stretch>
        </p:blipFill>
        <p:spPr>
          <a:xfrm>
            <a:off x="0" y="6477000"/>
            <a:ext cx="609600" cy="244842"/>
          </a:xfrm>
          <a:prstGeom prst="rect">
            <a:avLst/>
          </a:prstGeom>
        </p:spPr>
      </p:pic>
      <p:pic>
        <p:nvPicPr>
          <p:cNvPr id="12" name="Image 11" descr="PEFC_Logo_1000_dpi.png"/>
          <p:cNvPicPr>
            <a:picLocks noChangeAspect="1"/>
          </p:cNvPicPr>
          <p:nvPr/>
        </p:nvPicPr>
        <p:blipFill>
          <a:blip r:embed="rId28"/>
          <a:stretch>
            <a:fillRect/>
          </a:stretch>
        </p:blipFill>
        <p:spPr>
          <a:xfrm>
            <a:off x="8154000" y="5626800"/>
            <a:ext cx="747665" cy="1047600"/>
          </a:xfrm>
          <a:prstGeom prst="rect">
            <a:avLst/>
          </a:prstGeom>
        </p:spPr>
      </p:pic>
      <p:sp>
        <p:nvSpPr>
          <p:cNvPr id="8" name="Espace réservé du numéro de diapositive 5"/>
          <p:cNvSpPr>
            <a:spLocks noGrp="1"/>
          </p:cNvSpPr>
          <p:nvPr>
            <p:ph type="sldNum" sz="quarter" idx="4"/>
          </p:nvPr>
        </p:nvSpPr>
        <p:spPr bwMode="gray">
          <a:xfrm>
            <a:off x="0" y="6498000"/>
            <a:ext cx="457200" cy="360000"/>
          </a:xfrm>
          <a:prstGeom prst="rect">
            <a:avLst/>
          </a:prstGeom>
        </p:spPr>
        <p:txBody>
          <a:bodyPr vert="horz" lIns="0" tIns="21600" rIns="0" bIns="0" rtlCol="0" anchor="t" anchorCtr="0">
            <a:noAutofit/>
          </a:bodyPr>
          <a:lstStyle>
            <a:lvl1pPr algn="r">
              <a:defRPr sz="900" b="1">
                <a:solidFill>
                  <a:schemeClr val="tx2">
                    <a:lumMod val="50000"/>
                  </a:schemeClr>
                </a:solidFill>
              </a:defRPr>
            </a:lvl1pPr>
          </a:lstStyle>
          <a:p>
            <a:fld id="{733122C9-A0B9-462F-8757-0847AD287B63}" type="slidenum">
              <a:rPr lang="en-US" smtClean="0">
                <a:solidFill>
                  <a:srgbClr val="AAAAAA">
                    <a:lumMod val="50000"/>
                  </a:srgbClr>
                </a:solidFill>
              </a:rPr>
              <a:pPr/>
              <a:t>‹#›</a:t>
            </a:fld>
            <a:endParaRPr lang="en-US" dirty="0">
              <a:solidFill>
                <a:srgbClr val="AAAAAA">
                  <a:lumMod val="50000"/>
                </a:srgbClr>
              </a:solidFill>
            </a:endParaRPr>
          </a:p>
        </p:txBody>
      </p:sp>
    </p:spTree>
    <p:extLst>
      <p:ext uri="{BB962C8B-B14F-4D97-AF65-F5344CB8AC3E}">
        <p14:creationId xmlns:p14="http://schemas.microsoft.com/office/powerpoint/2010/main" val="408960133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Lst>
  <p:hf hdr="0" ftr="0" dt="0"/>
  <p:txStyles>
    <p:titleStyle>
      <a:lvl1pPr algn="l" defTabSz="914400" rtl="0" eaLnBrk="1" latinLnBrk="0" hangingPunct="1">
        <a:lnSpc>
          <a:spcPct val="100000"/>
        </a:lnSpc>
        <a:spcBef>
          <a:spcPct val="0"/>
        </a:spcBef>
        <a:buNone/>
        <a:defRPr sz="3000" b="0" kern="1200" cap="none"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2200" b="0" kern="1200">
          <a:solidFill>
            <a:schemeClr val="tx1"/>
          </a:solidFill>
          <a:latin typeface="+mn-lt"/>
          <a:ea typeface="+mn-ea"/>
          <a:cs typeface="+mn-cs"/>
        </a:defRPr>
      </a:lvl1pPr>
      <a:lvl2pPr marL="324000" indent="-180000" algn="l" defTabSz="914400" rtl="0" eaLnBrk="1" latinLnBrk="0" hangingPunct="1">
        <a:lnSpc>
          <a:spcPct val="100000"/>
        </a:lnSpc>
        <a:spcBef>
          <a:spcPts val="300"/>
        </a:spcBef>
        <a:buClr>
          <a:schemeClr val="accent1"/>
        </a:buClr>
        <a:buFont typeface="Arial" pitchFamily="34" charset="0"/>
        <a:buChar char="•"/>
        <a:defRPr sz="2200" b="1" kern="1200">
          <a:solidFill>
            <a:srgbClr val="7BC11B"/>
          </a:solidFill>
          <a:latin typeface="+mn-lt"/>
          <a:ea typeface="+mn-ea"/>
          <a:cs typeface="+mn-cs"/>
        </a:defRPr>
      </a:lvl2pPr>
      <a:lvl3pPr marL="504000" indent="-180000" algn="l" defTabSz="914400" rtl="0" eaLnBrk="1" latinLnBrk="0" hangingPunct="1">
        <a:lnSpc>
          <a:spcPct val="100000"/>
        </a:lnSpc>
        <a:spcBef>
          <a:spcPts val="300"/>
        </a:spcBef>
        <a:buClr>
          <a:schemeClr val="accent1"/>
        </a:buClr>
        <a:buSzPct val="100000"/>
        <a:buFont typeface="Arial" pitchFamily="34" charset="0"/>
        <a:buChar char="•"/>
        <a:defRPr sz="2000" b="0" kern="1200">
          <a:solidFill>
            <a:schemeClr val="tx1"/>
          </a:solidFill>
          <a:latin typeface="+mn-lt"/>
          <a:ea typeface="+mn-ea"/>
          <a:cs typeface="+mn-cs"/>
        </a:defRPr>
      </a:lvl3pPr>
      <a:lvl4pPr marL="684000" indent="-180000" algn="l" defTabSz="914400" rtl="0" eaLnBrk="1" latinLnBrk="0" hangingPunct="1">
        <a:lnSpc>
          <a:spcPct val="100000"/>
        </a:lnSpc>
        <a:spcBef>
          <a:spcPts val="300"/>
        </a:spcBef>
        <a:buClr>
          <a:schemeClr val="accent1"/>
        </a:buClr>
        <a:buSzPct val="100000"/>
        <a:buFont typeface="Arial"/>
        <a:buChar char="•"/>
        <a:defRPr sz="1800" kern="1200">
          <a:solidFill>
            <a:schemeClr val="tx1"/>
          </a:solidFill>
          <a:latin typeface="+mn-lt"/>
          <a:ea typeface="+mn-ea"/>
          <a:cs typeface="+mn-cs"/>
        </a:defRPr>
      </a:lvl4pPr>
      <a:lvl5pPr marL="864000" indent="-180000" algn="l" defTabSz="914400" rtl="0" eaLnBrk="1" latinLnBrk="0" hangingPunct="1">
        <a:lnSpc>
          <a:spcPct val="100000"/>
        </a:lnSpc>
        <a:spcBef>
          <a:spcPts val="300"/>
        </a:spcBef>
        <a:buClr>
          <a:schemeClr val="accent1"/>
        </a:buClr>
        <a:buSzPct val="10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39.jpeg"/><Relationship Id="rId16" Type="http://schemas.openxmlformats.org/officeDocument/2006/relationships/image" Target="../media/image53.jpeg"/><Relationship Id="rId20"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jpeg"/><Relationship Id="rId24" Type="http://schemas.openxmlformats.org/officeDocument/2006/relationships/image" Target="../media/image61.png"/><Relationship Id="rId5" Type="http://schemas.openxmlformats.org/officeDocument/2006/relationships/image" Target="../media/image42.jpe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jpe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18" Type="http://schemas.openxmlformats.org/officeDocument/2006/relationships/image" Target="../media/image81.jpeg"/><Relationship Id="rId26" Type="http://schemas.openxmlformats.org/officeDocument/2006/relationships/image" Target="../media/image89.jpeg"/><Relationship Id="rId3" Type="http://schemas.openxmlformats.org/officeDocument/2006/relationships/image" Target="../media/image66.png"/><Relationship Id="rId21" Type="http://schemas.openxmlformats.org/officeDocument/2006/relationships/image" Target="../media/image84.jp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5" Type="http://schemas.openxmlformats.org/officeDocument/2006/relationships/image" Target="../media/image88.JPG"/><Relationship Id="rId2" Type="http://schemas.openxmlformats.org/officeDocument/2006/relationships/notesSlide" Target="../notesSlides/notesSlide8.xml"/><Relationship Id="rId16" Type="http://schemas.openxmlformats.org/officeDocument/2006/relationships/image" Target="../media/image79.jpeg"/><Relationship Id="rId20" Type="http://schemas.openxmlformats.org/officeDocument/2006/relationships/image" Target="../media/image83.JPG"/><Relationship Id="rId29"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74.jpeg"/><Relationship Id="rId24" Type="http://schemas.openxmlformats.org/officeDocument/2006/relationships/image" Target="../media/image87.jp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jpg"/><Relationship Id="rId28" Type="http://schemas.openxmlformats.org/officeDocument/2006/relationships/image" Target="../media/image91.png"/><Relationship Id="rId10" Type="http://schemas.openxmlformats.org/officeDocument/2006/relationships/image" Target="../media/image73.jpeg"/><Relationship Id="rId19" Type="http://schemas.openxmlformats.org/officeDocument/2006/relationships/image" Target="../media/image82.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jpg"/><Relationship Id="rId27" Type="http://schemas.openxmlformats.org/officeDocument/2006/relationships/image" Target="../media/image90.png"/><Relationship Id="rId30" Type="http://schemas.openxmlformats.org/officeDocument/2006/relationships/image" Target="../media/image9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1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8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wmf"/><Relationship Id="rId4" Type="http://schemas.openxmlformats.org/officeDocument/2006/relationships/image" Target="../media/image19.wmf"/></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84.xml"/><Relationship Id="rId6" Type="http://schemas.openxmlformats.org/officeDocument/2006/relationships/image" Target="../media/image118.png"/><Relationship Id="rId5" Type="http://schemas.openxmlformats.org/officeDocument/2006/relationships/image" Target="../media/image115.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8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2" Type="http://schemas.openxmlformats.org/officeDocument/2006/relationships/hyperlink" Target="mailto:Richard.laity@pefc.org" TargetMode="Externa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67544" y="3789040"/>
            <a:ext cx="4103686" cy="594544"/>
          </a:xfrm>
        </p:spPr>
        <p:txBody>
          <a:bodyPr/>
          <a:lstStyle/>
          <a:p>
            <a:r>
              <a:rPr lang="en-US" sz="2000" dirty="0">
                <a:solidFill>
                  <a:srgbClr val="FFC000"/>
                </a:solidFill>
              </a:rPr>
              <a:t>3</a:t>
            </a:r>
            <a:r>
              <a:rPr lang="en-US" sz="2000" baseline="30000" dirty="0">
                <a:solidFill>
                  <a:srgbClr val="FFC000"/>
                </a:solidFill>
              </a:rPr>
              <a:t>rd</a:t>
            </a:r>
            <a:r>
              <a:rPr lang="en-US" sz="2000" dirty="0">
                <a:solidFill>
                  <a:srgbClr val="FFC000"/>
                </a:solidFill>
              </a:rPr>
              <a:t> of August, 2017</a:t>
            </a:r>
          </a:p>
          <a:p>
            <a:r>
              <a:rPr lang="en-US" sz="2000" dirty="0">
                <a:solidFill>
                  <a:srgbClr val="FFC000"/>
                </a:solidFill>
              </a:rPr>
              <a:t>Forestry </a:t>
            </a:r>
            <a:r>
              <a:rPr lang="en-US" sz="2000" dirty="0" err="1">
                <a:solidFill>
                  <a:srgbClr val="FFC000"/>
                </a:solidFill>
              </a:rPr>
              <a:t>Depantment</a:t>
            </a:r>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r>
              <a:rPr lang="en-US" sz="2000" dirty="0">
                <a:solidFill>
                  <a:srgbClr val="FFC000"/>
                </a:solidFill>
              </a:rPr>
              <a:t>Richard Laity</a:t>
            </a:r>
          </a:p>
          <a:p>
            <a:r>
              <a:rPr lang="en-US" sz="2000" dirty="0">
                <a:solidFill>
                  <a:srgbClr val="FFC000"/>
                </a:solidFill>
              </a:rPr>
              <a:t>PEFC International</a:t>
            </a:r>
          </a:p>
          <a:p>
            <a:endParaRPr lang="de-CH" altLang="fr-FR" sz="2000" dirty="0">
              <a:solidFill>
                <a:srgbClr val="FFC000"/>
              </a:solidFill>
            </a:endParaRPr>
          </a:p>
        </p:txBody>
      </p:sp>
      <p:sp>
        <p:nvSpPr>
          <p:cNvPr id="3" name="Text Placeholder 2"/>
          <p:cNvSpPr>
            <a:spLocks noGrp="1"/>
          </p:cNvSpPr>
          <p:nvPr>
            <p:ph type="body" sz="quarter" idx="13"/>
          </p:nvPr>
        </p:nvSpPr>
        <p:spPr>
          <a:xfrm>
            <a:off x="467544" y="1124744"/>
            <a:ext cx="3960440" cy="2469162"/>
          </a:xfrm>
        </p:spPr>
        <p:txBody>
          <a:bodyPr/>
          <a:lstStyle/>
          <a:p>
            <a:r>
              <a:rPr lang="en-US" dirty="0"/>
              <a:t>Working in partnership to bring sustainable management to Myanmar's forests</a:t>
            </a:r>
            <a:r>
              <a:rPr lang="en-AU" dirty="0"/>
              <a:t> </a:t>
            </a:r>
            <a:endParaRPr lang="en-US" dirty="0"/>
          </a:p>
        </p:txBody>
      </p:sp>
    </p:spTree>
    <p:extLst>
      <p:ext uri="{BB962C8B-B14F-4D97-AF65-F5344CB8AC3E}">
        <p14:creationId xmlns:p14="http://schemas.microsoft.com/office/powerpoint/2010/main" val="3738208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880002-3D36-704A-9D3B-7A7C3B46F520}" type="slidenum">
              <a:rPr lang="en-US" smtClean="0">
                <a:solidFill>
                  <a:prstClr val="black">
                    <a:tint val="75000"/>
                  </a:prstClr>
                </a:solidFill>
              </a:rPr>
              <a:pPr/>
              <a:t>10</a:t>
            </a:fld>
            <a:endParaRPr lang="en-US">
              <a:solidFill>
                <a:prstClr val="black">
                  <a:tint val="75000"/>
                </a:prstClr>
              </a:solidFill>
            </a:endParaRPr>
          </a:p>
        </p:txBody>
      </p:sp>
      <p:sp>
        <p:nvSpPr>
          <p:cNvPr id="7" name="Title 1"/>
          <p:cNvSpPr>
            <a:spLocks noGrp="1"/>
          </p:cNvSpPr>
          <p:nvPr>
            <p:ph type="title"/>
          </p:nvPr>
        </p:nvSpPr>
        <p:spPr>
          <a:xfrm>
            <a:off x="863588" y="-495436"/>
            <a:ext cx="6516724" cy="1620180"/>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VPA-TLAS – Certification</a:t>
            </a:r>
          </a:p>
        </p:txBody>
      </p:sp>
      <p:sp>
        <p:nvSpPr>
          <p:cNvPr id="2" name="Rectangle 1"/>
          <p:cNvSpPr/>
          <p:nvPr/>
        </p:nvSpPr>
        <p:spPr>
          <a:xfrm>
            <a:off x="611560" y="1412776"/>
            <a:ext cx="8001000" cy="4770537"/>
          </a:xfrm>
          <a:prstGeom prst="rect">
            <a:avLst/>
          </a:prstGeom>
        </p:spPr>
        <p:txBody>
          <a:bodyPr wrap="square">
            <a:spAutoFit/>
          </a:bodyPr>
          <a:lstStyle/>
          <a:p>
            <a:r>
              <a:rPr lang="en-US" sz="1900" dirty="0">
                <a:ea typeface="Tahoma" panose="020B0604030504040204" pitchFamily="34" charset="0"/>
                <a:cs typeface="Tahoma" panose="020B0604030504040204" pitchFamily="34" charset="0"/>
              </a:rPr>
              <a:t>Certification/legality verification schemes can be formally recognized in VPA and can lead to automatic FLEGT licensing if:</a:t>
            </a:r>
          </a:p>
          <a:p>
            <a:endParaRPr lang="en-US" sz="1900" dirty="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900" dirty="0">
                <a:ea typeface="Tahoma" panose="020B0604030504040204" pitchFamily="34" charset="0"/>
                <a:cs typeface="Tahoma" panose="020B0604030504040204" pitchFamily="34" charset="0"/>
              </a:rPr>
              <a:t>Standards of voluntary schemes cover VPA legality </a:t>
            </a:r>
            <a:r>
              <a:rPr lang="en-GB" sz="1900" dirty="0">
                <a:ea typeface="Tahoma" panose="020B0604030504040204" pitchFamily="34" charset="0"/>
                <a:cs typeface="Tahoma" panose="020B0604030504040204" pitchFamily="34" charset="0"/>
              </a:rPr>
              <a:t>requirements</a:t>
            </a:r>
          </a:p>
          <a:p>
            <a:pPr marL="285750" indent="-285750">
              <a:buFont typeface="Wingdings" panose="05000000000000000000" pitchFamily="2" charset="2"/>
              <a:buChar char="ü"/>
            </a:pPr>
            <a:r>
              <a:rPr lang="en-US" sz="1900" dirty="0">
                <a:ea typeface="Tahoma" panose="020B0604030504040204" pitchFamily="34" charset="0"/>
                <a:cs typeface="Tahoma" panose="020B0604030504040204" pitchFamily="34" charset="0"/>
              </a:rPr>
              <a:t>Control procedures (COC) cover VPA requirements</a:t>
            </a:r>
          </a:p>
          <a:p>
            <a:pPr marL="285750" indent="-285750">
              <a:buFont typeface="Wingdings" panose="05000000000000000000" pitchFamily="2" charset="2"/>
              <a:buChar char="ü"/>
            </a:pPr>
            <a:r>
              <a:rPr lang="en-US" sz="1900" dirty="0">
                <a:ea typeface="Tahoma" panose="020B0604030504040204" pitchFamily="34" charset="0"/>
                <a:cs typeface="Tahoma" panose="020B0604030504040204" pitchFamily="34" charset="0"/>
              </a:rPr>
              <a:t>Government regulation recognizes certification/legality verification schemes based on prior VPA compliance assessment</a:t>
            </a:r>
          </a:p>
          <a:p>
            <a:endParaRPr lang="en-US" sz="1900" dirty="0">
              <a:ea typeface="Tahoma" panose="020B0604030504040204" pitchFamily="34" charset="0"/>
              <a:cs typeface="Tahoma" panose="020B0604030504040204" pitchFamily="34" charset="0"/>
            </a:endParaRPr>
          </a:p>
          <a:p>
            <a:r>
              <a:rPr lang="en-US" sz="1900" dirty="0">
                <a:ea typeface="Tahoma" panose="020B0604030504040204" pitchFamily="34" charset="0"/>
                <a:cs typeface="Tahoma" panose="020B0604030504040204" pitchFamily="34" charset="0"/>
              </a:rPr>
              <a:t>Certification/legality verification can be used for:</a:t>
            </a:r>
          </a:p>
          <a:p>
            <a:endParaRPr lang="en-US" sz="1900" dirty="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900" dirty="0">
                <a:ea typeface="Tahoma" panose="020B0604030504040204" pitchFamily="34" charset="0"/>
                <a:cs typeface="Tahoma" panose="020B0604030504040204" pitchFamily="34" charset="0"/>
              </a:rPr>
              <a:t>Risk classification of companies (defining VPA verification intensity)</a:t>
            </a:r>
          </a:p>
          <a:p>
            <a:pPr marL="285750" indent="-285750">
              <a:buFont typeface="Wingdings" panose="05000000000000000000" pitchFamily="2" charset="2"/>
              <a:buChar char="ü"/>
            </a:pPr>
            <a:r>
              <a:rPr lang="en-US" sz="1900" dirty="0">
                <a:ea typeface="Tahoma" panose="020B0604030504040204" pitchFamily="34" charset="0"/>
                <a:cs typeface="Tahoma" panose="020B0604030504040204" pitchFamily="34" charset="0"/>
              </a:rPr>
              <a:t>Organisational structures that internalize the legality requirements</a:t>
            </a:r>
          </a:p>
          <a:p>
            <a:pPr marL="285750" indent="-285750">
              <a:buFont typeface="Wingdings" panose="05000000000000000000" pitchFamily="2" charset="2"/>
              <a:buChar char="ü"/>
            </a:pPr>
            <a:r>
              <a:rPr lang="en-US" sz="1900" dirty="0">
                <a:ea typeface="Tahoma" panose="020B0604030504040204" pitchFamily="34" charset="0"/>
                <a:cs typeface="Tahoma" panose="020B0604030504040204" pitchFamily="34" charset="0"/>
              </a:rPr>
              <a:t>Address legality assurance of imported timber</a:t>
            </a:r>
          </a:p>
          <a:p>
            <a:endParaRPr lang="en-US" sz="1900" dirty="0">
              <a:ea typeface="Tahoma" panose="020B0604030504040204" pitchFamily="34" charset="0"/>
              <a:cs typeface="Tahoma" panose="020B0604030504040204" pitchFamily="34" charset="0"/>
            </a:endParaRPr>
          </a:p>
          <a:p>
            <a:r>
              <a:rPr lang="en-US" sz="1900" dirty="0">
                <a:ea typeface="Tahoma" panose="020B0604030504040204" pitchFamily="34" charset="0"/>
                <a:cs typeface="Tahoma" panose="020B0604030504040204" pitchFamily="34" charset="0"/>
              </a:rPr>
              <a:t>Certification/legality verification audits can replace government verification and can be multipurpose (VPA and voluntary schemes)</a:t>
            </a:r>
            <a:endParaRPr lang="en-GB" sz="19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9923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736" y="-6768"/>
            <a:ext cx="6532563" cy="1036637"/>
          </a:xfrm>
        </p:spPr>
        <p:txBody>
          <a:bodyPr/>
          <a:lstStyle/>
          <a:p>
            <a:r>
              <a:rPr lang="en-US" dirty="0"/>
              <a:t>Infrastructure Requirements for Certification and FLEGT</a:t>
            </a:r>
          </a:p>
        </p:txBody>
      </p:sp>
      <p:sp>
        <p:nvSpPr>
          <p:cNvPr id="3" name="Slide Number Placeholder 2"/>
          <p:cNvSpPr>
            <a:spLocks noGrp="1"/>
          </p:cNvSpPr>
          <p:nvPr>
            <p:ph type="sldNum" sz="quarter" idx="11"/>
          </p:nvPr>
        </p:nvSpPr>
        <p:spPr>
          <a:xfrm>
            <a:off x="161699" y="6491231"/>
            <a:ext cx="468313" cy="360000"/>
          </a:xfrm>
        </p:spPr>
        <p:txBody>
          <a:bodyPr/>
          <a:lstStyle/>
          <a:p>
            <a:fld id="{733122C9-A0B9-462F-8757-0847AD287B63}" type="slidenum">
              <a:rPr lang="en-US" smtClean="0"/>
              <a:pPr/>
              <a:t>11</a:t>
            </a:fld>
            <a:endParaRPr lang="en-US"/>
          </a:p>
        </p:txBody>
      </p:sp>
      <p:graphicFrame>
        <p:nvGraphicFramePr>
          <p:cNvPr id="5" name="Table 4"/>
          <p:cNvGraphicFramePr>
            <a:graphicFrameLocks noGrp="1"/>
          </p:cNvGraphicFramePr>
          <p:nvPr>
            <p:extLst/>
          </p:nvPr>
        </p:nvGraphicFramePr>
        <p:xfrm>
          <a:off x="161698" y="1196753"/>
          <a:ext cx="8982301" cy="5754156"/>
        </p:xfrm>
        <a:graphic>
          <a:graphicData uri="http://schemas.openxmlformats.org/drawingml/2006/table">
            <a:tbl>
              <a:tblPr firstRow="1" firstCol="1" bandRow="1">
                <a:tableStyleId>{5C22544A-7EE6-4342-B048-85BDC9FD1C3A}</a:tableStyleId>
              </a:tblPr>
              <a:tblGrid>
                <a:gridCol w="1756280">
                  <a:extLst>
                    <a:ext uri="{9D8B030D-6E8A-4147-A177-3AD203B41FA5}">
                      <a16:colId xmlns:a16="http://schemas.microsoft.com/office/drawing/2014/main" val="1812746027"/>
                    </a:ext>
                  </a:extLst>
                </a:gridCol>
                <a:gridCol w="4049233">
                  <a:extLst>
                    <a:ext uri="{9D8B030D-6E8A-4147-A177-3AD203B41FA5}">
                      <a16:colId xmlns:a16="http://schemas.microsoft.com/office/drawing/2014/main" val="3548399705"/>
                    </a:ext>
                  </a:extLst>
                </a:gridCol>
                <a:gridCol w="3176788">
                  <a:extLst>
                    <a:ext uri="{9D8B030D-6E8A-4147-A177-3AD203B41FA5}">
                      <a16:colId xmlns:a16="http://schemas.microsoft.com/office/drawing/2014/main" val="109288518"/>
                    </a:ext>
                  </a:extLst>
                </a:gridCol>
              </a:tblGrid>
              <a:tr h="208425">
                <a:tc>
                  <a:txBody>
                    <a:bodyPr/>
                    <a:lstStyle/>
                    <a:p>
                      <a:pPr marL="0" marR="0">
                        <a:spcBef>
                          <a:spcPts val="0"/>
                        </a:spcBef>
                        <a:spcAft>
                          <a:spcPts val="0"/>
                        </a:spcAft>
                      </a:pPr>
                      <a:r>
                        <a:rPr lang="en-GB" sz="1400">
                          <a:effectLst/>
                        </a:rPr>
                        <a:t>Component</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PEFC</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dirty="0">
                          <a:effectLst/>
                        </a:rPr>
                        <a:t>FLEGT VPA</a:t>
                      </a:r>
                      <a:endParaRPr lang="en-US" sz="1600" dirty="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1089012636"/>
                  </a:ext>
                </a:extLst>
              </a:tr>
              <a:tr h="833697">
                <a:tc>
                  <a:txBody>
                    <a:bodyPr/>
                    <a:lstStyle/>
                    <a:p>
                      <a:pPr marL="0" marR="0">
                        <a:spcBef>
                          <a:spcPts val="0"/>
                        </a:spcBef>
                        <a:spcAft>
                          <a:spcPts val="0"/>
                        </a:spcAft>
                      </a:pPr>
                      <a:r>
                        <a:rPr lang="en-GB" sz="1400" dirty="0">
                          <a:effectLst/>
                        </a:rPr>
                        <a:t>Accreditation</a:t>
                      </a:r>
                      <a:endParaRPr lang="en-US" sz="1600" dirty="0">
                        <a:effectLst/>
                      </a:endParaRPr>
                    </a:p>
                    <a:p>
                      <a:pPr marL="0" marR="0">
                        <a:lnSpc>
                          <a:spcPct val="107000"/>
                        </a:lnSpc>
                        <a:spcBef>
                          <a:spcPts val="0"/>
                        </a:spcBef>
                        <a:spcAft>
                          <a:spcPts val="0"/>
                        </a:spcAft>
                      </a:pPr>
                      <a:r>
                        <a:rPr lang="en-GB" sz="1400" dirty="0">
                          <a:effectLst/>
                        </a:rPr>
                        <a:t>Bodies</a:t>
                      </a:r>
                      <a:endParaRPr lang="en-US" sz="1600" dirty="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National Accreditation Bodies (members of International Accreditation Forum)</a:t>
                      </a:r>
                      <a:endParaRPr lang="en-US" sz="1600">
                        <a:effectLst/>
                      </a:endParaRPr>
                    </a:p>
                    <a:p>
                      <a:pPr marL="0" marR="0">
                        <a:lnSpc>
                          <a:spcPct val="107000"/>
                        </a:lnSpc>
                        <a:spcBef>
                          <a:spcPts val="0"/>
                        </a:spcBef>
                        <a:spcAft>
                          <a:spcPts val="0"/>
                        </a:spcAft>
                      </a:pPr>
                      <a:r>
                        <a:rPr lang="en-GB" sz="1400">
                          <a:effectLst/>
                        </a:rPr>
                        <a:t> </a:t>
                      </a:r>
                      <a:endParaRPr lang="en-US" sz="1600">
                        <a:effectLst/>
                      </a:endParaRPr>
                    </a:p>
                    <a:p>
                      <a:pPr marL="0" marR="0">
                        <a:lnSpc>
                          <a:spcPct val="107000"/>
                        </a:lnSpc>
                        <a:spcBef>
                          <a:spcPts val="0"/>
                        </a:spcBef>
                        <a:spcAft>
                          <a:spcPts val="0"/>
                        </a:spcAft>
                      </a:pPr>
                      <a:r>
                        <a:rPr lang="en-GB" sz="1400">
                          <a:effectLst/>
                        </a:rPr>
                        <a:t>PEFC Associate member within the IAF</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Generally not applicable unless verification element of TLAS is done by independent 3</a:t>
                      </a:r>
                      <a:r>
                        <a:rPr lang="en-GB" sz="1400" baseline="30000">
                          <a:effectLst/>
                        </a:rPr>
                        <a:t>rd</a:t>
                      </a:r>
                      <a:r>
                        <a:rPr lang="en-GB" sz="1400">
                          <a:effectLst/>
                        </a:rPr>
                        <a:t> party certifiers (e.g. SVLK)</a:t>
                      </a:r>
                      <a:endParaRPr lang="en-US" sz="160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3749016101"/>
                  </a:ext>
                </a:extLst>
              </a:tr>
              <a:tr h="416848">
                <a:tc>
                  <a:txBody>
                    <a:bodyPr/>
                    <a:lstStyle/>
                    <a:p>
                      <a:pPr marL="0" marR="0">
                        <a:lnSpc>
                          <a:spcPct val="107000"/>
                        </a:lnSpc>
                        <a:spcBef>
                          <a:spcPts val="0"/>
                        </a:spcBef>
                        <a:spcAft>
                          <a:spcPts val="0"/>
                        </a:spcAft>
                      </a:pPr>
                      <a:r>
                        <a:rPr lang="en-GB" sz="1400" dirty="0">
                          <a:effectLst/>
                        </a:rPr>
                        <a:t>Scheme Managers</a:t>
                      </a:r>
                      <a:endParaRPr lang="en-US" sz="1600" dirty="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Independent organizations with membership within the PEFC Council</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VPA Joint Implementation Committee (JIC)</a:t>
                      </a:r>
                      <a:endParaRPr lang="en-US" sz="160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817652823"/>
                  </a:ext>
                </a:extLst>
              </a:tr>
              <a:tr h="403224">
                <a:tc>
                  <a:txBody>
                    <a:bodyPr/>
                    <a:lstStyle/>
                    <a:p>
                      <a:pPr marL="0" marR="0">
                        <a:spcBef>
                          <a:spcPts val="0"/>
                        </a:spcBef>
                        <a:spcAft>
                          <a:spcPts val="0"/>
                        </a:spcAft>
                      </a:pPr>
                      <a:r>
                        <a:rPr lang="en-GB" sz="1400">
                          <a:effectLst/>
                        </a:rPr>
                        <a:t>Legality</a:t>
                      </a:r>
                      <a:endParaRPr lang="en-US" sz="1600">
                        <a:effectLst/>
                      </a:endParaRPr>
                    </a:p>
                    <a:p>
                      <a:pPr marL="0" marR="0">
                        <a:lnSpc>
                          <a:spcPct val="107000"/>
                        </a:lnSpc>
                        <a:spcBef>
                          <a:spcPts val="0"/>
                        </a:spcBef>
                        <a:spcAft>
                          <a:spcPts val="0"/>
                        </a:spcAft>
                      </a:pPr>
                      <a:r>
                        <a:rPr lang="en-GB" sz="1400">
                          <a:effectLst/>
                        </a:rPr>
                        <a:t>Standards</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PEFC Controlled sources</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Legality Definition (TLAS)</a:t>
                      </a:r>
                      <a:endParaRPr lang="en-US" sz="160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2815245512"/>
                  </a:ext>
                </a:extLst>
              </a:tr>
              <a:tr h="416848">
                <a:tc>
                  <a:txBody>
                    <a:bodyPr/>
                    <a:lstStyle/>
                    <a:p>
                      <a:pPr marL="0" marR="0">
                        <a:lnSpc>
                          <a:spcPct val="107000"/>
                        </a:lnSpc>
                        <a:spcBef>
                          <a:spcPts val="0"/>
                        </a:spcBef>
                        <a:spcAft>
                          <a:spcPts val="0"/>
                        </a:spcAft>
                      </a:pPr>
                      <a:r>
                        <a:rPr lang="en-GB" sz="1400" dirty="0">
                          <a:effectLst/>
                        </a:rPr>
                        <a:t>Sustainability standards</a:t>
                      </a:r>
                      <a:endParaRPr lang="en-US" sz="1600" dirty="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dirty="0">
                          <a:effectLst/>
                        </a:rPr>
                        <a:t>National Standards (PEFC- Endorsed)</a:t>
                      </a:r>
                      <a:endParaRPr lang="en-US" sz="1600" dirty="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N/A</a:t>
                      </a:r>
                      <a:endParaRPr lang="en-US" sz="160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3551071902"/>
                  </a:ext>
                </a:extLst>
              </a:tr>
              <a:tr h="389600">
                <a:tc>
                  <a:txBody>
                    <a:bodyPr/>
                    <a:lstStyle/>
                    <a:p>
                      <a:pPr marL="0" marR="0">
                        <a:spcBef>
                          <a:spcPts val="0"/>
                        </a:spcBef>
                        <a:spcAft>
                          <a:spcPts val="0"/>
                        </a:spcAft>
                      </a:pPr>
                      <a:r>
                        <a:rPr lang="en-GB" sz="1400">
                          <a:effectLst/>
                        </a:rPr>
                        <a:t>Chain-of-Custody requirements</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dirty="0" err="1">
                          <a:effectLst/>
                        </a:rPr>
                        <a:t>CoC</a:t>
                      </a:r>
                      <a:r>
                        <a:rPr lang="en-GB" sz="1400" dirty="0">
                          <a:effectLst/>
                        </a:rPr>
                        <a:t> Standard</a:t>
                      </a:r>
                      <a:endParaRPr lang="en-US" sz="1600" dirty="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Supply Chain Controls (TLAS)</a:t>
                      </a:r>
                      <a:endParaRPr lang="en-US" sz="160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3402405906"/>
                  </a:ext>
                </a:extLst>
              </a:tr>
              <a:tr h="416848">
                <a:tc>
                  <a:txBody>
                    <a:bodyPr/>
                    <a:lstStyle/>
                    <a:p>
                      <a:pPr marL="0" marR="0">
                        <a:spcBef>
                          <a:spcPts val="0"/>
                        </a:spcBef>
                        <a:spcAft>
                          <a:spcPts val="0"/>
                        </a:spcAft>
                      </a:pPr>
                      <a:r>
                        <a:rPr lang="en-GB" sz="1400">
                          <a:effectLst/>
                        </a:rPr>
                        <a:t>Certification</a:t>
                      </a:r>
                      <a:endParaRPr lang="en-US" sz="1600">
                        <a:effectLst/>
                      </a:endParaRPr>
                    </a:p>
                    <a:p>
                      <a:pPr marL="0" marR="0">
                        <a:lnSpc>
                          <a:spcPct val="107000"/>
                        </a:lnSpc>
                        <a:spcBef>
                          <a:spcPts val="0"/>
                        </a:spcBef>
                        <a:spcAft>
                          <a:spcPts val="0"/>
                        </a:spcAft>
                      </a:pPr>
                      <a:r>
                        <a:rPr lang="en-GB" sz="1400">
                          <a:effectLst/>
                        </a:rPr>
                        <a:t>Bodies</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PEFC-notified and accredited to national accreditation body </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dirty="0">
                          <a:effectLst/>
                        </a:rPr>
                        <a:t>N/A unless VPA uses independent verification (e.g. SVLK)</a:t>
                      </a:r>
                      <a:endParaRPr lang="en-US" sz="1600" dirty="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3731487"/>
                  </a:ext>
                </a:extLst>
              </a:tr>
              <a:tr h="625273">
                <a:tc>
                  <a:txBody>
                    <a:bodyPr/>
                    <a:lstStyle/>
                    <a:p>
                      <a:pPr marL="0" marR="0">
                        <a:lnSpc>
                          <a:spcPct val="107000"/>
                        </a:lnSpc>
                        <a:spcBef>
                          <a:spcPts val="0"/>
                        </a:spcBef>
                        <a:spcAft>
                          <a:spcPts val="0"/>
                        </a:spcAft>
                      </a:pPr>
                      <a:r>
                        <a:rPr lang="en-GB" sz="1400">
                          <a:effectLst/>
                        </a:rPr>
                        <a:t>Auditors (Independent,</a:t>
                      </a:r>
                      <a:endParaRPr lang="en-US" sz="1600">
                        <a:effectLst/>
                      </a:endParaRPr>
                    </a:p>
                    <a:p>
                      <a:pPr marL="0" marR="0">
                        <a:lnSpc>
                          <a:spcPct val="107000"/>
                        </a:lnSpc>
                        <a:spcBef>
                          <a:spcPts val="0"/>
                        </a:spcBef>
                        <a:spcAft>
                          <a:spcPts val="0"/>
                        </a:spcAft>
                      </a:pPr>
                      <a:r>
                        <a:rPr lang="en-GB" sz="1400">
                          <a:effectLst/>
                        </a:rPr>
                        <a:t>government)</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Independent</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a:effectLst/>
                        </a:rPr>
                        <a:t>Government Officer and/or Independent (e.g. SVLK) </a:t>
                      </a:r>
                      <a:endParaRPr lang="en-US" sz="160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1669720022"/>
                  </a:ext>
                </a:extLst>
              </a:tr>
              <a:tr h="1689837">
                <a:tc>
                  <a:txBody>
                    <a:bodyPr/>
                    <a:lstStyle/>
                    <a:p>
                      <a:pPr marL="0" marR="0">
                        <a:lnSpc>
                          <a:spcPct val="107000"/>
                        </a:lnSpc>
                        <a:spcBef>
                          <a:spcPts val="0"/>
                        </a:spcBef>
                        <a:spcAft>
                          <a:spcPts val="0"/>
                        </a:spcAft>
                      </a:pPr>
                      <a:r>
                        <a:rPr lang="en-GB" sz="1400">
                          <a:effectLst/>
                        </a:rPr>
                        <a:t>System auditors, independent monitors</a:t>
                      </a:r>
                      <a:endParaRPr lang="en-US" sz="160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dirty="0">
                          <a:effectLst/>
                        </a:rPr>
                        <a:t>The PEFC Endorsement and Mutual Recognition process; includes PEFC Approved Independent Assessors &amp; Panel of Experts</a:t>
                      </a:r>
                    </a:p>
                    <a:p>
                      <a:pPr marL="0" marR="0">
                        <a:lnSpc>
                          <a:spcPct val="107000"/>
                        </a:lnSpc>
                        <a:spcBef>
                          <a:spcPts val="0"/>
                        </a:spcBef>
                        <a:spcAft>
                          <a:spcPts val="0"/>
                        </a:spcAft>
                      </a:pPr>
                      <a:endParaRPr lang="en-US" sz="1600" dirty="0">
                        <a:effectLst/>
                      </a:endParaRPr>
                    </a:p>
                    <a:p>
                      <a:pPr marL="0" marR="0">
                        <a:lnSpc>
                          <a:spcPct val="107000"/>
                        </a:lnSpc>
                        <a:spcBef>
                          <a:spcPts val="0"/>
                        </a:spcBef>
                        <a:spcAft>
                          <a:spcPts val="0"/>
                        </a:spcAft>
                      </a:pPr>
                      <a:r>
                        <a:rPr lang="en-GB" sz="1400" dirty="0">
                          <a:effectLst/>
                        </a:rPr>
                        <a:t>International and National Complaint Mechanisms</a:t>
                      </a:r>
                      <a:endParaRPr lang="en-US" sz="1600" dirty="0">
                        <a:effectLst/>
                        <a:latin typeface="Calibri" panose="020F0502020204030204" pitchFamily="34" charset="0"/>
                        <a:ea typeface="MS Mincho"/>
                        <a:cs typeface="DokChampa"/>
                      </a:endParaRPr>
                    </a:p>
                  </a:txBody>
                  <a:tcPr marL="47849" marR="47849" marT="0" marB="0"/>
                </a:tc>
                <a:tc>
                  <a:txBody>
                    <a:bodyPr/>
                    <a:lstStyle/>
                    <a:p>
                      <a:pPr marL="0" marR="0">
                        <a:lnSpc>
                          <a:spcPct val="107000"/>
                        </a:lnSpc>
                        <a:spcBef>
                          <a:spcPts val="0"/>
                        </a:spcBef>
                        <a:spcAft>
                          <a:spcPts val="0"/>
                        </a:spcAft>
                      </a:pPr>
                      <a:r>
                        <a:rPr lang="en-GB" sz="1400" dirty="0">
                          <a:effectLst/>
                        </a:rPr>
                        <a:t>VPA Evaluators or Auditors (at least once per year and appointed by JIC), </a:t>
                      </a:r>
                      <a:endParaRPr lang="en-US" sz="1600" dirty="0">
                        <a:effectLst/>
                      </a:endParaRPr>
                    </a:p>
                    <a:p>
                      <a:pPr marL="0" marR="0">
                        <a:lnSpc>
                          <a:spcPct val="107000"/>
                        </a:lnSpc>
                        <a:spcBef>
                          <a:spcPts val="0"/>
                        </a:spcBef>
                        <a:spcAft>
                          <a:spcPts val="0"/>
                        </a:spcAft>
                      </a:pPr>
                      <a:r>
                        <a:rPr lang="en-GB" sz="1400" dirty="0">
                          <a:effectLst/>
                        </a:rPr>
                        <a:t> </a:t>
                      </a:r>
                      <a:endParaRPr lang="en-US" sz="1600" dirty="0">
                        <a:effectLst/>
                      </a:endParaRPr>
                    </a:p>
                    <a:p>
                      <a:pPr marL="0" marR="0">
                        <a:lnSpc>
                          <a:spcPct val="107000"/>
                        </a:lnSpc>
                        <a:spcBef>
                          <a:spcPts val="0"/>
                        </a:spcBef>
                        <a:spcAft>
                          <a:spcPts val="0"/>
                        </a:spcAft>
                      </a:pPr>
                      <a:r>
                        <a:rPr lang="en-GB" sz="1400" dirty="0">
                          <a:effectLst/>
                        </a:rPr>
                        <a:t>Independent Forest Monitoring (CSO)</a:t>
                      </a:r>
                      <a:endParaRPr lang="en-US" sz="1600" dirty="0">
                        <a:effectLst/>
                        <a:latin typeface="Calibri" panose="020F0502020204030204" pitchFamily="34" charset="0"/>
                        <a:ea typeface="MS Mincho"/>
                        <a:cs typeface="DokChampa"/>
                      </a:endParaRPr>
                    </a:p>
                  </a:txBody>
                  <a:tcPr marL="47849" marR="47849" marT="0" marB="0"/>
                </a:tc>
                <a:extLst>
                  <a:ext uri="{0D108BD9-81ED-4DB2-BD59-A6C34878D82A}">
                    <a16:rowId xmlns:a16="http://schemas.microsoft.com/office/drawing/2014/main" val="2232544772"/>
                  </a:ext>
                </a:extLst>
              </a:tr>
            </a:tbl>
          </a:graphicData>
        </a:graphic>
      </p:graphicFrame>
    </p:spTree>
    <p:extLst>
      <p:ext uri="{BB962C8B-B14F-4D97-AF65-F5344CB8AC3E}">
        <p14:creationId xmlns:p14="http://schemas.microsoft.com/office/powerpoint/2010/main" val="943783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Synergies between FLEGT and Cert.</a:t>
            </a:r>
          </a:p>
        </p:txBody>
      </p:sp>
      <p:sp>
        <p:nvSpPr>
          <p:cNvPr id="3" name="Slide Number Placeholder 2"/>
          <p:cNvSpPr>
            <a:spLocks noGrp="1"/>
          </p:cNvSpPr>
          <p:nvPr>
            <p:ph type="sldNum" sz="quarter" idx="11"/>
          </p:nvPr>
        </p:nvSpPr>
        <p:spPr/>
        <p:txBody>
          <a:bodyPr/>
          <a:lstStyle/>
          <a:p>
            <a:fld id="{733122C9-A0B9-462F-8757-0847AD287B63}" type="slidenum">
              <a:rPr lang="en-US" smtClean="0"/>
              <a:pPr/>
              <a:t>12</a:t>
            </a:fld>
            <a:endParaRPr lang="en-US"/>
          </a:p>
        </p:txBody>
      </p:sp>
      <p:sp>
        <p:nvSpPr>
          <p:cNvPr id="4" name="Content Placeholder 3"/>
          <p:cNvSpPr>
            <a:spLocks noGrp="1"/>
          </p:cNvSpPr>
          <p:nvPr>
            <p:ph idx="1"/>
          </p:nvPr>
        </p:nvSpPr>
        <p:spPr>
          <a:xfrm>
            <a:off x="251520" y="1341437"/>
            <a:ext cx="8892480" cy="5221287"/>
          </a:xfrm>
        </p:spPr>
        <p:txBody>
          <a:bodyPr/>
          <a:lstStyle/>
          <a:p>
            <a:pPr marL="342900" lvl="0" indent="-342900">
              <a:buFont typeface="Arial" panose="020B0604020202020204" pitchFamily="34" charset="0"/>
              <a:buChar char="•"/>
            </a:pPr>
            <a:r>
              <a:rPr lang="en-US" sz="2000" b="1" dirty="0"/>
              <a:t>Coordinated</a:t>
            </a:r>
            <a:r>
              <a:rPr lang="en-US" sz="2000" dirty="0"/>
              <a:t> consultation and development of the systems</a:t>
            </a:r>
          </a:p>
          <a:p>
            <a:pPr marL="342900" lvl="0" indent="-342900">
              <a:buFont typeface="Arial" panose="020B0604020202020204" pitchFamily="34" charset="0"/>
              <a:buChar char="•"/>
            </a:pPr>
            <a:r>
              <a:rPr lang="en-US" sz="2000" b="1" dirty="0"/>
              <a:t>Compatible</a:t>
            </a:r>
          </a:p>
          <a:p>
            <a:pPr marL="666900" lvl="1" indent="-342900"/>
            <a:r>
              <a:rPr lang="en-US" sz="2000" dirty="0"/>
              <a:t>legality or sustainability standards leading to (mutual) recognition</a:t>
            </a:r>
          </a:p>
          <a:p>
            <a:pPr marL="666900" lvl="1" indent="-342900"/>
            <a:r>
              <a:rPr lang="en-US" sz="2000" dirty="0"/>
              <a:t>CoC/traceability (Voluntary Schemes) and Supply Chain Controls (VPA)</a:t>
            </a:r>
          </a:p>
          <a:p>
            <a:pPr marL="342900" lvl="0" indent="-342900">
              <a:buFont typeface="Arial" panose="020B0604020202020204" pitchFamily="34" charset="0"/>
              <a:buChar char="•"/>
            </a:pPr>
            <a:r>
              <a:rPr lang="en-US" sz="2000" b="1" dirty="0"/>
              <a:t>Joint review</a:t>
            </a:r>
            <a:r>
              <a:rPr lang="en-US" sz="2000" dirty="0"/>
              <a:t> of standards (VPA-Joint Implementation Committees/technical working groups, Scheme Managers, Standard Development Groups)</a:t>
            </a:r>
          </a:p>
          <a:p>
            <a:pPr marL="342900" lvl="0" indent="-342900">
              <a:buFont typeface="Arial" panose="020B0604020202020204" pitchFamily="34" charset="0"/>
              <a:buChar char="•"/>
            </a:pPr>
            <a:r>
              <a:rPr lang="en-US" sz="2000" b="1" dirty="0"/>
              <a:t>Multi-purpose </a:t>
            </a:r>
          </a:p>
          <a:p>
            <a:pPr marL="666900" lvl="1" indent="-342900"/>
            <a:r>
              <a:rPr lang="en-US" sz="2000" dirty="0"/>
              <a:t>verification training for independent or government auditors/inspectors</a:t>
            </a:r>
          </a:p>
          <a:p>
            <a:pPr marL="666900" lvl="1" indent="-342900"/>
            <a:r>
              <a:rPr lang="en-US" sz="2000" dirty="0"/>
              <a:t>audits/inspections</a:t>
            </a:r>
          </a:p>
          <a:p>
            <a:pPr marL="342900" lvl="0" indent="-342900">
              <a:buFont typeface="Arial" panose="020B0604020202020204" pitchFamily="34" charset="0"/>
              <a:buChar char="•"/>
            </a:pPr>
            <a:r>
              <a:rPr lang="en-US" sz="2000" b="1" dirty="0"/>
              <a:t>Reinforced</a:t>
            </a:r>
            <a:r>
              <a:rPr lang="en-US" sz="2000" dirty="0"/>
              <a:t> linkages</a:t>
            </a:r>
          </a:p>
          <a:p>
            <a:pPr marL="666900" lvl="1" indent="-342900"/>
            <a:r>
              <a:rPr lang="en-US" sz="2000" dirty="0"/>
              <a:t>Scheme Assessors and VPA Auditors</a:t>
            </a:r>
          </a:p>
          <a:p>
            <a:pPr marL="666900" lvl="1" indent="-342900"/>
            <a:r>
              <a:rPr lang="en-US" sz="2000" dirty="0"/>
              <a:t>Independent Forest Monitoring and Complaints Mechanisms </a:t>
            </a:r>
          </a:p>
          <a:p>
            <a:pPr lvl="0"/>
            <a:r>
              <a:rPr lang="en-US" sz="2000" dirty="0"/>
              <a:t>              </a:t>
            </a:r>
            <a:r>
              <a:rPr lang="en-US" sz="2000" i="1" dirty="0"/>
              <a:t>Note: If VPA TLAS uses independent 3</a:t>
            </a:r>
            <a:r>
              <a:rPr lang="en-US" sz="2000" i="1" baseline="30000" dirty="0"/>
              <a:t>rd</a:t>
            </a:r>
            <a:r>
              <a:rPr lang="en-US" sz="2000" i="1" dirty="0"/>
              <a:t> party verification,</a:t>
            </a:r>
          </a:p>
          <a:p>
            <a:pPr lvl="0"/>
            <a:r>
              <a:rPr lang="en-US" sz="2000" i="1" dirty="0"/>
              <a:t>              more synergies can be envisaged</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93692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2"/>
          <p:cNvSpPr>
            <a:spLocks noGrp="1"/>
          </p:cNvSpPr>
          <p:nvPr>
            <p:ph type="body" sz="quarter" idx="13"/>
          </p:nvPr>
        </p:nvSpPr>
        <p:spPr>
          <a:xfrm>
            <a:off x="468314" y="1341438"/>
            <a:ext cx="3417886" cy="2164362"/>
          </a:xfrm>
        </p:spPr>
        <p:txBody>
          <a:bodyPr/>
          <a:lstStyle/>
          <a:p>
            <a:r>
              <a:rPr lang="en-GB" altLang="en-US" sz="2800" dirty="0"/>
              <a:t>The Programme for the Endorsement of Forest Certification</a:t>
            </a:r>
          </a:p>
        </p:txBody>
      </p:sp>
      <p:sp>
        <p:nvSpPr>
          <p:cNvPr id="2" name="Text Placeholder 1"/>
          <p:cNvSpPr>
            <a:spLocks noGrp="1"/>
          </p:cNvSpPr>
          <p:nvPr>
            <p:ph type="body" sz="quarter" idx="14"/>
          </p:nvPr>
        </p:nvSpPr>
        <p:spPr/>
        <p:txBody>
          <a:bodyPr/>
          <a:lstStyle/>
          <a:p>
            <a:r>
              <a:rPr lang="en-GB" dirty="0"/>
              <a:t>Introducing PEFC’s Unique Approach</a:t>
            </a:r>
          </a:p>
        </p:txBody>
      </p:sp>
    </p:spTree>
    <p:extLst>
      <p:ext uri="{BB962C8B-B14F-4D97-AF65-F5344CB8AC3E}">
        <p14:creationId xmlns:p14="http://schemas.microsoft.com/office/powerpoint/2010/main" val="345484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descr="base_branch.png"/>
          <p:cNvPicPr>
            <a:picLocks noChangeAspect="1"/>
          </p:cNvPicPr>
          <p:nvPr/>
        </p:nvPicPr>
        <p:blipFill>
          <a:blip r:embed="rId3" cstate="email">
            <a:extLst>
              <a:ext uri="{28A0092B-C50C-407E-A947-70E740481C1C}">
                <a14:useLocalDpi xmlns:a14="http://schemas.microsoft.com/office/drawing/2010/main"/>
              </a:ext>
            </a:extLst>
          </a:blip>
          <a:srcRect r="-3952"/>
          <a:stretch>
            <a:fillRect/>
          </a:stretch>
        </p:blipFill>
        <p:spPr>
          <a:xfrm>
            <a:off x="0" y="3362325"/>
            <a:ext cx="9144000" cy="1438275"/>
          </a:xfrm>
          <a:prstGeom prst="rect">
            <a:avLst/>
          </a:prstGeom>
          <a:noFill/>
        </p:spPr>
      </p:pic>
      <p:sp>
        <p:nvSpPr>
          <p:cNvPr id="2" name="Title 1"/>
          <p:cNvSpPr>
            <a:spLocks noGrp="1"/>
          </p:cNvSpPr>
          <p:nvPr>
            <p:ph type="title"/>
          </p:nvPr>
        </p:nvSpPr>
        <p:spPr/>
        <p:txBody>
          <a:bodyPr/>
          <a:lstStyle/>
          <a:p>
            <a:r>
              <a:rPr lang="en-GB" sz="2800" dirty="0"/>
              <a:t>PEFC Mission: a world in </a:t>
            </a:r>
            <a:r>
              <a:rPr lang="en-US" sz="2800" dirty="0"/>
              <a:t>which people manage forests sustainably</a:t>
            </a:r>
            <a:endParaRPr lang="en-GB" sz="2800" dirty="0"/>
          </a:p>
        </p:txBody>
      </p:sp>
      <p:pic>
        <p:nvPicPr>
          <p:cNvPr id="19" name="Image 18" descr="event_A.png"/>
          <p:cNvPicPr>
            <a:picLocks/>
          </p:cNvPicPr>
          <p:nvPr/>
        </p:nvPicPr>
        <p:blipFill>
          <a:blip r:embed="rId4" cstate="email">
            <a:extLst>
              <a:ext uri="{28A0092B-C50C-407E-A947-70E740481C1C}">
                <a14:useLocalDpi xmlns:a14="http://schemas.microsoft.com/office/drawing/2010/main"/>
              </a:ext>
            </a:extLst>
          </a:blip>
          <a:stretch>
            <a:fillRect/>
          </a:stretch>
        </p:blipFill>
        <p:spPr>
          <a:xfrm flipV="1">
            <a:off x="2743200" y="3657600"/>
            <a:ext cx="803343" cy="740643"/>
          </a:xfrm>
          <a:prstGeom prst="rect">
            <a:avLst/>
          </a:prstGeom>
        </p:spPr>
      </p:pic>
      <p:pic>
        <p:nvPicPr>
          <p:cNvPr id="21" name="Image 20" descr="event_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085060">
            <a:off x="144612" y="2916775"/>
            <a:ext cx="803343" cy="740643"/>
          </a:xfrm>
          <a:prstGeom prst="rect">
            <a:avLst/>
          </a:prstGeom>
        </p:spPr>
      </p:pic>
      <p:pic>
        <p:nvPicPr>
          <p:cNvPr id="22" name="Image 21" descr="event_A.png"/>
          <p:cNvPicPr>
            <a:picLocks/>
          </p:cNvPicPr>
          <p:nvPr/>
        </p:nvPicPr>
        <p:blipFill>
          <a:blip r:embed="rId4" cstate="email">
            <a:extLst>
              <a:ext uri="{28A0092B-C50C-407E-A947-70E740481C1C}">
                <a14:useLocalDpi xmlns:a14="http://schemas.microsoft.com/office/drawing/2010/main"/>
              </a:ext>
            </a:extLst>
          </a:blip>
          <a:stretch>
            <a:fillRect/>
          </a:stretch>
        </p:blipFill>
        <p:spPr>
          <a:xfrm flipV="1">
            <a:off x="4639784" y="3657600"/>
            <a:ext cx="803343" cy="740643"/>
          </a:xfrm>
          <a:prstGeom prst="rect">
            <a:avLst/>
          </a:prstGeom>
        </p:spPr>
      </p:pic>
      <p:pic>
        <p:nvPicPr>
          <p:cNvPr id="23" name="Image 22" descr="event_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3657" y="2895600"/>
            <a:ext cx="803343" cy="740643"/>
          </a:xfrm>
          <a:prstGeom prst="rect">
            <a:avLst/>
          </a:prstGeom>
        </p:spPr>
      </p:pic>
      <p:pic>
        <p:nvPicPr>
          <p:cNvPr id="24" name="Image 23" descr="event_A.png"/>
          <p:cNvPicPr>
            <a:picLocks/>
          </p:cNvPicPr>
          <p:nvPr/>
        </p:nvPicPr>
        <p:blipFill>
          <a:blip r:embed="rId4" cstate="email">
            <a:extLst>
              <a:ext uri="{28A0092B-C50C-407E-A947-70E740481C1C}">
                <a14:useLocalDpi xmlns:a14="http://schemas.microsoft.com/office/drawing/2010/main"/>
              </a:ext>
            </a:extLst>
          </a:blip>
          <a:stretch>
            <a:fillRect/>
          </a:stretch>
        </p:blipFill>
        <p:spPr>
          <a:xfrm flipV="1">
            <a:off x="6248400" y="3657600"/>
            <a:ext cx="803343" cy="740643"/>
          </a:xfrm>
          <a:prstGeom prst="rect">
            <a:avLst/>
          </a:prstGeom>
        </p:spPr>
      </p:pic>
      <p:pic>
        <p:nvPicPr>
          <p:cNvPr id="25" name="Image 24" descr="event_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9327" y="2895600"/>
            <a:ext cx="803343" cy="740643"/>
          </a:xfrm>
          <a:prstGeom prst="rect">
            <a:avLst/>
          </a:prstGeom>
        </p:spPr>
      </p:pic>
      <p:pic>
        <p:nvPicPr>
          <p:cNvPr id="26" name="Image 25" descr="event_B.png"/>
          <p:cNvPicPr>
            <a:picLocks/>
          </p:cNvPicPr>
          <p:nvPr/>
        </p:nvPicPr>
        <p:blipFill>
          <a:blip r:embed="rId5" cstate="email">
            <a:extLst>
              <a:ext uri="{28A0092B-C50C-407E-A947-70E740481C1C}">
                <a14:useLocalDpi xmlns:a14="http://schemas.microsoft.com/office/drawing/2010/main"/>
              </a:ext>
            </a:extLst>
          </a:blip>
          <a:stretch>
            <a:fillRect/>
          </a:stretch>
        </p:blipFill>
        <p:spPr>
          <a:xfrm flipV="1">
            <a:off x="914400" y="3657599"/>
            <a:ext cx="1065312" cy="740643"/>
          </a:xfrm>
          <a:prstGeom prst="rect">
            <a:avLst/>
          </a:prstGeom>
        </p:spPr>
      </p:pic>
      <p:pic>
        <p:nvPicPr>
          <p:cNvPr id="31" name="Image 30" descr="PEFC_founded_Paris_1999_rounded_corner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2999" y="5538936"/>
            <a:ext cx="1352005" cy="914400"/>
          </a:xfrm>
          <a:prstGeom prst="rect">
            <a:avLst/>
          </a:prstGeom>
        </p:spPr>
      </p:pic>
      <p:pic>
        <p:nvPicPr>
          <p:cNvPr id="33" name="Image 32" descr="event_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6727" y="2895600"/>
            <a:ext cx="803343" cy="740643"/>
          </a:xfrm>
          <a:prstGeom prst="rect">
            <a:avLst/>
          </a:prstGeom>
        </p:spPr>
      </p:pic>
      <p:sp>
        <p:nvSpPr>
          <p:cNvPr id="34" name="TextBox 9"/>
          <p:cNvSpPr txBox="1"/>
          <p:nvPr/>
        </p:nvSpPr>
        <p:spPr>
          <a:xfrm>
            <a:off x="0" y="1828800"/>
            <a:ext cx="1752600" cy="1018227"/>
          </a:xfrm>
          <a:prstGeom prst="rect">
            <a:avLst/>
          </a:prstGeom>
          <a:noFill/>
        </p:spPr>
        <p:txBody>
          <a:bodyPr wrap="square" rtlCol="0">
            <a:spAutoFit/>
          </a:bodyPr>
          <a:lstStyle/>
          <a:p>
            <a:pPr algn="ctr">
              <a:spcAft>
                <a:spcPts val="400"/>
              </a:spcAft>
            </a:pPr>
            <a:r>
              <a:rPr lang="en-GB" sz="1100" dirty="0">
                <a:solidFill>
                  <a:srgbClr val="343434"/>
                </a:solidFill>
              </a:rPr>
              <a:t>UN Earth Summit </a:t>
            </a:r>
            <a:br>
              <a:rPr lang="en-GB" sz="1100" dirty="0">
                <a:solidFill>
                  <a:srgbClr val="343434"/>
                </a:solidFill>
              </a:rPr>
            </a:br>
            <a:r>
              <a:rPr lang="en-GB" sz="1100" dirty="0">
                <a:solidFill>
                  <a:srgbClr val="343434"/>
                </a:solidFill>
              </a:rPr>
              <a:t>in Rio defines “sustainable development”</a:t>
            </a:r>
          </a:p>
          <a:p>
            <a:pPr algn="ctr">
              <a:spcAft>
                <a:spcPts val="400"/>
              </a:spcAft>
            </a:pPr>
            <a:r>
              <a:rPr lang="en-GB" sz="1200" b="1" dirty="0">
                <a:solidFill>
                  <a:srgbClr val="006225"/>
                </a:solidFill>
              </a:rPr>
              <a:t>1992</a:t>
            </a:r>
            <a:endParaRPr lang="en-GB" sz="1200" dirty="0">
              <a:solidFill>
                <a:srgbClr val="343434"/>
              </a:solidFill>
            </a:endParaRPr>
          </a:p>
        </p:txBody>
      </p:sp>
      <p:sp>
        <p:nvSpPr>
          <p:cNvPr id="35" name="TextBox 11"/>
          <p:cNvSpPr txBox="1"/>
          <p:nvPr/>
        </p:nvSpPr>
        <p:spPr>
          <a:xfrm>
            <a:off x="457200" y="4499005"/>
            <a:ext cx="2133600" cy="1018227"/>
          </a:xfrm>
          <a:prstGeom prst="rect">
            <a:avLst/>
          </a:prstGeom>
          <a:noFill/>
        </p:spPr>
        <p:txBody>
          <a:bodyPr wrap="square" rtlCol="0">
            <a:spAutoFit/>
          </a:bodyPr>
          <a:lstStyle/>
          <a:p>
            <a:pPr algn="ctr">
              <a:spcAft>
                <a:spcPts val="400"/>
              </a:spcAft>
            </a:pPr>
            <a:r>
              <a:rPr lang="en-GB" sz="1200" b="1" dirty="0">
                <a:solidFill>
                  <a:srgbClr val="006225"/>
                </a:solidFill>
              </a:rPr>
              <a:t>1999</a:t>
            </a:r>
          </a:p>
          <a:p>
            <a:pPr algn="ctr">
              <a:spcAft>
                <a:spcPts val="400"/>
              </a:spcAft>
            </a:pPr>
            <a:r>
              <a:rPr lang="en-GB" sz="1100" dirty="0">
                <a:solidFill>
                  <a:srgbClr val="343434"/>
                </a:solidFill>
              </a:rPr>
              <a:t>PEFC founded in Paris by </a:t>
            </a:r>
            <a:br>
              <a:rPr lang="en-GB" sz="1100" dirty="0">
                <a:solidFill>
                  <a:srgbClr val="343434"/>
                </a:solidFill>
              </a:rPr>
            </a:br>
            <a:r>
              <a:rPr lang="en-GB" sz="1100" dirty="0">
                <a:solidFill>
                  <a:srgbClr val="343434"/>
                </a:solidFill>
              </a:rPr>
              <a:t>11 countries, </a:t>
            </a:r>
            <a:r>
              <a:rPr lang="en-GB" sz="1100" b="1" dirty="0">
                <a:solidFill>
                  <a:srgbClr val="343434"/>
                </a:solidFill>
              </a:rPr>
              <a:t>in response to the specific requirements of small family forest owners</a:t>
            </a:r>
          </a:p>
        </p:txBody>
      </p:sp>
      <p:sp>
        <p:nvSpPr>
          <p:cNvPr id="36" name="TextBox 13"/>
          <p:cNvSpPr txBox="1"/>
          <p:nvPr/>
        </p:nvSpPr>
        <p:spPr>
          <a:xfrm>
            <a:off x="3690527" y="1953573"/>
            <a:ext cx="1567273" cy="848950"/>
          </a:xfrm>
          <a:prstGeom prst="rect">
            <a:avLst/>
          </a:prstGeom>
          <a:noFill/>
        </p:spPr>
        <p:txBody>
          <a:bodyPr wrap="square" rtlCol="0">
            <a:spAutoFit/>
          </a:bodyPr>
          <a:lstStyle/>
          <a:p>
            <a:pPr algn="ctr">
              <a:spcAft>
                <a:spcPts val="400"/>
              </a:spcAft>
            </a:pPr>
            <a:r>
              <a:rPr lang="en-US" sz="1100" dirty="0">
                <a:solidFill>
                  <a:srgbClr val="343434"/>
                </a:solidFill>
              </a:rPr>
              <a:t>First </a:t>
            </a:r>
            <a:r>
              <a:rPr lang="en-US" sz="1100" b="1" dirty="0">
                <a:solidFill>
                  <a:srgbClr val="343434"/>
                </a:solidFill>
              </a:rPr>
              <a:t>non-European</a:t>
            </a:r>
            <a:r>
              <a:rPr lang="en-US" sz="1100" dirty="0">
                <a:solidFill>
                  <a:srgbClr val="343434"/>
                </a:solidFill>
              </a:rPr>
              <a:t> systems endorsed: Australia and Chile</a:t>
            </a:r>
          </a:p>
          <a:p>
            <a:pPr algn="ctr">
              <a:spcAft>
                <a:spcPts val="400"/>
              </a:spcAft>
            </a:pPr>
            <a:r>
              <a:rPr lang="en-US" sz="1200" b="1" dirty="0">
                <a:solidFill>
                  <a:srgbClr val="006225"/>
                </a:solidFill>
              </a:rPr>
              <a:t>2004</a:t>
            </a:r>
            <a:endParaRPr lang="en-US" sz="1200" b="1" dirty="0">
              <a:solidFill>
                <a:srgbClr val="343434"/>
              </a:solidFill>
            </a:endParaRPr>
          </a:p>
        </p:txBody>
      </p:sp>
      <p:sp>
        <p:nvSpPr>
          <p:cNvPr id="37" name="TextBox 17"/>
          <p:cNvSpPr txBox="1"/>
          <p:nvPr/>
        </p:nvSpPr>
        <p:spPr>
          <a:xfrm>
            <a:off x="1752600" y="1828800"/>
            <a:ext cx="1828800" cy="1018227"/>
          </a:xfrm>
          <a:prstGeom prst="rect">
            <a:avLst/>
          </a:prstGeom>
          <a:noFill/>
        </p:spPr>
        <p:txBody>
          <a:bodyPr wrap="square" rtlCol="0">
            <a:spAutoFit/>
          </a:bodyPr>
          <a:lstStyle/>
          <a:p>
            <a:pPr algn="ctr">
              <a:spcAft>
                <a:spcPts val="400"/>
              </a:spcAft>
            </a:pPr>
            <a:r>
              <a:rPr lang="en-US" sz="1100" dirty="0">
                <a:solidFill>
                  <a:srgbClr val="343434"/>
                </a:solidFill>
              </a:rPr>
              <a:t>First systems endorsed: Finland, Sweden, Norway, Germany </a:t>
            </a:r>
            <a:br>
              <a:rPr lang="en-US" sz="1100" dirty="0">
                <a:solidFill>
                  <a:srgbClr val="343434"/>
                </a:solidFill>
              </a:rPr>
            </a:br>
            <a:r>
              <a:rPr lang="en-US" sz="1100" dirty="0">
                <a:solidFill>
                  <a:srgbClr val="343434"/>
                </a:solidFill>
              </a:rPr>
              <a:t>and Austria </a:t>
            </a:r>
          </a:p>
          <a:p>
            <a:pPr algn="ctr">
              <a:spcAft>
                <a:spcPts val="400"/>
              </a:spcAft>
            </a:pPr>
            <a:r>
              <a:rPr lang="en-US" sz="1200" b="1" dirty="0">
                <a:solidFill>
                  <a:srgbClr val="006225"/>
                </a:solidFill>
              </a:rPr>
              <a:t>2000</a:t>
            </a:r>
            <a:endParaRPr lang="en-GB" sz="1200" dirty="0">
              <a:solidFill>
                <a:srgbClr val="343434"/>
              </a:solidFill>
            </a:endParaRPr>
          </a:p>
        </p:txBody>
      </p:sp>
      <p:sp>
        <p:nvSpPr>
          <p:cNvPr id="38" name="TextBox 18"/>
          <p:cNvSpPr txBox="1"/>
          <p:nvPr/>
        </p:nvSpPr>
        <p:spPr>
          <a:xfrm>
            <a:off x="2623727" y="4495800"/>
            <a:ext cx="1567273" cy="1018227"/>
          </a:xfrm>
          <a:prstGeom prst="rect">
            <a:avLst/>
          </a:prstGeom>
          <a:noFill/>
        </p:spPr>
        <p:txBody>
          <a:bodyPr wrap="square" rtlCol="0">
            <a:spAutoFit/>
          </a:bodyPr>
          <a:lstStyle/>
          <a:p>
            <a:pPr algn="ctr">
              <a:spcAft>
                <a:spcPts val="400"/>
              </a:spcAft>
              <a:defRPr/>
            </a:pPr>
            <a:r>
              <a:rPr lang="en-US" sz="1200" b="1" dirty="0">
                <a:solidFill>
                  <a:srgbClr val="006225"/>
                </a:solidFill>
              </a:rPr>
              <a:t>2001</a:t>
            </a:r>
          </a:p>
          <a:p>
            <a:pPr algn="ctr">
              <a:spcAft>
                <a:spcPts val="400"/>
              </a:spcAft>
              <a:defRPr/>
            </a:pPr>
            <a:r>
              <a:rPr lang="en-US" sz="1100" dirty="0">
                <a:solidFill>
                  <a:srgbClr val="343434"/>
                </a:solidFill>
              </a:rPr>
              <a:t>Integration of the </a:t>
            </a:r>
            <a:r>
              <a:rPr lang="en-US" sz="1100" b="1" dirty="0">
                <a:solidFill>
                  <a:srgbClr val="343434"/>
                </a:solidFill>
              </a:rPr>
              <a:t>Fundamental ILO Conventions</a:t>
            </a:r>
            <a:r>
              <a:rPr lang="en-US" sz="1100" dirty="0">
                <a:solidFill>
                  <a:srgbClr val="343434"/>
                </a:solidFill>
              </a:rPr>
              <a:t> in forest management</a:t>
            </a:r>
          </a:p>
        </p:txBody>
      </p:sp>
      <p:sp>
        <p:nvSpPr>
          <p:cNvPr id="39" name="TextBox 19"/>
          <p:cNvSpPr txBox="1"/>
          <p:nvPr/>
        </p:nvSpPr>
        <p:spPr>
          <a:xfrm>
            <a:off x="5366927" y="1953573"/>
            <a:ext cx="1567273" cy="848950"/>
          </a:xfrm>
          <a:prstGeom prst="rect">
            <a:avLst/>
          </a:prstGeom>
          <a:noFill/>
        </p:spPr>
        <p:txBody>
          <a:bodyPr wrap="square" rtlCol="0">
            <a:spAutoFit/>
          </a:bodyPr>
          <a:lstStyle/>
          <a:p>
            <a:pPr algn="ctr">
              <a:spcAft>
                <a:spcPts val="400"/>
              </a:spcAft>
            </a:pPr>
            <a:r>
              <a:rPr lang="fr-CH" sz="1100" dirty="0">
                <a:solidFill>
                  <a:srgbClr val="343434"/>
                </a:solidFill>
              </a:rPr>
              <a:t>Over </a:t>
            </a:r>
            <a:r>
              <a:rPr lang="fr-CH" sz="1100" b="1" dirty="0">
                <a:solidFill>
                  <a:srgbClr val="343434"/>
                </a:solidFill>
              </a:rPr>
              <a:t>200 million </a:t>
            </a:r>
            <a:r>
              <a:rPr lang="fr-CH" sz="1100" dirty="0">
                <a:solidFill>
                  <a:srgbClr val="343434"/>
                </a:solidFill>
              </a:rPr>
              <a:t>hectares of certified forest area</a:t>
            </a:r>
          </a:p>
          <a:p>
            <a:pPr algn="ctr">
              <a:spcAft>
                <a:spcPts val="400"/>
              </a:spcAft>
            </a:pPr>
            <a:r>
              <a:rPr lang="fr-CH" sz="1200" b="1" dirty="0">
                <a:solidFill>
                  <a:srgbClr val="006225"/>
                </a:solidFill>
              </a:rPr>
              <a:t>2007</a:t>
            </a:r>
            <a:endParaRPr lang="en-GB" sz="1200" dirty="0">
              <a:solidFill>
                <a:srgbClr val="343434"/>
              </a:solidFill>
            </a:endParaRPr>
          </a:p>
        </p:txBody>
      </p:sp>
      <p:sp>
        <p:nvSpPr>
          <p:cNvPr id="40" name="TextBox 20"/>
          <p:cNvSpPr txBox="1"/>
          <p:nvPr/>
        </p:nvSpPr>
        <p:spPr>
          <a:xfrm>
            <a:off x="4223927" y="4495800"/>
            <a:ext cx="2057400" cy="1056699"/>
          </a:xfrm>
          <a:prstGeom prst="rect">
            <a:avLst/>
          </a:prstGeom>
          <a:noFill/>
        </p:spPr>
        <p:txBody>
          <a:bodyPr wrap="square" rtlCol="0">
            <a:spAutoFit/>
          </a:bodyPr>
          <a:lstStyle/>
          <a:p>
            <a:pPr algn="ctr">
              <a:spcAft>
                <a:spcPts val="400"/>
              </a:spcAft>
              <a:defRPr/>
            </a:pPr>
            <a:r>
              <a:rPr lang="en-US" sz="1200" b="1" dirty="0">
                <a:solidFill>
                  <a:srgbClr val="006225"/>
                </a:solidFill>
              </a:rPr>
              <a:t>2005</a:t>
            </a:r>
          </a:p>
          <a:p>
            <a:pPr algn="ctr">
              <a:spcAft>
                <a:spcPts val="400"/>
              </a:spcAft>
              <a:defRPr/>
            </a:pPr>
            <a:r>
              <a:rPr lang="en-US" sz="1100" dirty="0">
                <a:solidFill>
                  <a:srgbClr val="343434"/>
                </a:solidFill>
              </a:rPr>
              <a:t>Over </a:t>
            </a:r>
            <a:r>
              <a:rPr lang="en-US" sz="1100" b="1" dirty="0">
                <a:solidFill>
                  <a:srgbClr val="343434"/>
                </a:solidFill>
              </a:rPr>
              <a:t>100 million </a:t>
            </a:r>
            <a:r>
              <a:rPr lang="en-US" sz="1100" dirty="0">
                <a:solidFill>
                  <a:srgbClr val="343434"/>
                </a:solidFill>
              </a:rPr>
              <a:t>hectares </a:t>
            </a:r>
            <a:br>
              <a:rPr lang="en-US" sz="1100" dirty="0">
                <a:solidFill>
                  <a:srgbClr val="343434"/>
                </a:solidFill>
              </a:rPr>
            </a:br>
            <a:r>
              <a:rPr lang="en-US" sz="1100" dirty="0">
                <a:solidFill>
                  <a:srgbClr val="343434"/>
                </a:solidFill>
              </a:rPr>
              <a:t>of certified forest area with North America joining (SFI)</a:t>
            </a:r>
          </a:p>
          <a:p>
            <a:pPr algn="ctr">
              <a:spcAft>
                <a:spcPts val="400"/>
              </a:spcAft>
              <a:defRPr/>
            </a:pPr>
            <a:r>
              <a:rPr lang="en-US" sz="1100" dirty="0">
                <a:solidFill>
                  <a:srgbClr val="343434"/>
                </a:solidFill>
              </a:rPr>
              <a:t>First re-endorsement: Finland</a:t>
            </a:r>
          </a:p>
        </p:txBody>
      </p:sp>
      <p:sp>
        <p:nvSpPr>
          <p:cNvPr id="41" name="TextBox 24"/>
          <p:cNvSpPr txBox="1"/>
          <p:nvPr/>
        </p:nvSpPr>
        <p:spPr>
          <a:xfrm>
            <a:off x="6172200" y="4572000"/>
            <a:ext cx="1795873" cy="848950"/>
          </a:xfrm>
          <a:prstGeom prst="rect">
            <a:avLst/>
          </a:prstGeom>
          <a:noFill/>
        </p:spPr>
        <p:txBody>
          <a:bodyPr wrap="square" rtlCol="0">
            <a:spAutoFit/>
          </a:bodyPr>
          <a:lstStyle/>
          <a:p>
            <a:pPr algn="ctr">
              <a:spcAft>
                <a:spcPts val="400"/>
              </a:spcAft>
              <a:defRPr/>
            </a:pPr>
            <a:r>
              <a:rPr lang="fr-CH" sz="1200" b="1" dirty="0">
                <a:solidFill>
                  <a:srgbClr val="006225"/>
                </a:solidFill>
              </a:rPr>
              <a:t>2009</a:t>
            </a:r>
          </a:p>
          <a:p>
            <a:pPr algn="ctr">
              <a:spcAft>
                <a:spcPts val="400"/>
              </a:spcAft>
              <a:defRPr/>
            </a:pPr>
            <a:r>
              <a:rPr lang="fr-CH" sz="1100" dirty="0">
                <a:solidFill>
                  <a:srgbClr val="343434"/>
                </a:solidFill>
              </a:rPr>
              <a:t>First </a:t>
            </a:r>
            <a:r>
              <a:rPr lang="fr-CH" sz="1100" b="1" dirty="0">
                <a:solidFill>
                  <a:srgbClr val="343434"/>
                </a:solidFill>
              </a:rPr>
              <a:t>tropical</a:t>
            </a:r>
            <a:r>
              <a:rPr lang="fr-CH" sz="1100" dirty="0">
                <a:solidFill>
                  <a:srgbClr val="343434"/>
                </a:solidFill>
              </a:rPr>
              <a:t> countries endorsed: </a:t>
            </a:r>
            <a:r>
              <a:rPr lang="fr-CH" sz="1100" b="1" dirty="0">
                <a:solidFill>
                  <a:srgbClr val="343434"/>
                </a:solidFill>
              </a:rPr>
              <a:t>Gabon </a:t>
            </a:r>
            <a:br>
              <a:rPr lang="fr-CH" sz="1100" b="1" dirty="0">
                <a:solidFill>
                  <a:srgbClr val="343434"/>
                </a:solidFill>
              </a:rPr>
            </a:br>
            <a:r>
              <a:rPr lang="fr-CH" sz="1100" b="1" dirty="0">
                <a:solidFill>
                  <a:srgbClr val="343434"/>
                </a:solidFill>
              </a:rPr>
              <a:t>and Malaysia</a:t>
            </a:r>
            <a:endParaRPr lang="en-US" sz="1200" b="1" dirty="0">
              <a:solidFill>
                <a:srgbClr val="006225"/>
              </a:solidFill>
            </a:endParaRPr>
          </a:p>
        </p:txBody>
      </p:sp>
      <p:sp>
        <p:nvSpPr>
          <p:cNvPr id="42" name="TextBox 25"/>
          <p:cNvSpPr txBox="1"/>
          <p:nvPr/>
        </p:nvSpPr>
        <p:spPr>
          <a:xfrm>
            <a:off x="6934200" y="1981200"/>
            <a:ext cx="1981200" cy="679673"/>
          </a:xfrm>
          <a:prstGeom prst="rect">
            <a:avLst/>
          </a:prstGeom>
          <a:noFill/>
        </p:spPr>
        <p:txBody>
          <a:bodyPr wrap="square" rtlCol="0">
            <a:spAutoFit/>
          </a:bodyPr>
          <a:lstStyle/>
          <a:p>
            <a:pPr algn="ctr">
              <a:spcAft>
                <a:spcPts val="400"/>
              </a:spcAft>
              <a:defRPr/>
            </a:pPr>
            <a:r>
              <a:rPr lang="fr-CH" sz="1100" b="1" dirty="0">
                <a:solidFill>
                  <a:srgbClr val="343434"/>
                </a:solidFill>
              </a:rPr>
              <a:t>43 </a:t>
            </a:r>
            <a:r>
              <a:rPr lang="fr-CH" sz="1100" dirty="0">
                <a:solidFill>
                  <a:srgbClr val="343434"/>
                </a:solidFill>
              </a:rPr>
              <a:t>PEFC National </a:t>
            </a:r>
            <a:br>
              <a:rPr lang="fr-CH" sz="1100" dirty="0">
                <a:solidFill>
                  <a:srgbClr val="343434"/>
                </a:solidFill>
              </a:rPr>
            </a:br>
            <a:r>
              <a:rPr lang="fr-CH" sz="1100" dirty="0">
                <a:solidFill>
                  <a:srgbClr val="343434"/>
                </a:solidFill>
              </a:rPr>
              <a:t>Member organisations</a:t>
            </a:r>
          </a:p>
          <a:p>
            <a:pPr algn="ctr">
              <a:spcAft>
                <a:spcPts val="400"/>
              </a:spcAft>
              <a:defRPr/>
            </a:pPr>
            <a:r>
              <a:rPr lang="fr-CH" sz="1200" b="1" dirty="0">
                <a:solidFill>
                  <a:srgbClr val="006225"/>
                </a:solidFill>
              </a:rPr>
              <a:t>2016</a:t>
            </a:r>
            <a:endParaRPr lang="en-US" sz="1200" dirty="0">
              <a:solidFill>
                <a:srgbClr val="343434"/>
              </a:solidFill>
            </a:endParaRPr>
          </a:p>
        </p:txBody>
      </p:sp>
      <p:grpSp>
        <p:nvGrpSpPr>
          <p:cNvPr id="45" name="Grouper 44"/>
          <p:cNvGrpSpPr/>
          <p:nvPr/>
        </p:nvGrpSpPr>
        <p:grpSpPr>
          <a:xfrm>
            <a:off x="7124850" y="2514600"/>
            <a:ext cx="2388893" cy="1752600"/>
            <a:chOff x="7124850" y="2514600"/>
            <a:chExt cx="2388893" cy="1752600"/>
          </a:xfrm>
        </p:grpSpPr>
        <p:sp>
          <p:nvSpPr>
            <p:cNvPr id="44" name="Rectangle 43"/>
            <p:cNvSpPr/>
            <p:nvPr/>
          </p:nvSpPr>
          <p:spPr>
            <a:xfrm>
              <a:off x="8001000" y="3276600"/>
              <a:ext cx="1143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9" name="Image 28" descr="event_Grow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4859">
              <a:off x="7124850" y="2514600"/>
              <a:ext cx="2388893" cy="1752600"/>
            </a:xfrm>
            <a:prstGeom prst="rect">
              <a:avLst/>
            </a:prstGeom>
          </p:spPr>
        </p:pic>
      </p:grpSp>
      <p:sp>
        <p:nvSpPr>
          <p:cNvPr id="3" name="Rectangle 2"/>
          <p:cNvSpPr/>
          <p:nvPr/>
        </p:nvSpPr>
        <p:spPr>
          <a:xfrm>
            <a:off x="457200" y="4509120"/>
            <a:ext cx="2133600" cy="951196"/>
          </a:xfrm>
          <a:prstGeom prst="rect">
            <a:avLst/>
          </a:prstGeom>
          <a:noFill/>
          <a:ln>
            <a:solidFill>
              <a:srgbClr val="91C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667000" y="4509120"/>
            <a:ext cx="1501398" cy="951196"/>
          </a:xfrm>
          <a:prstGeom prst="rect">
            <a:avLst/>
          </a:prstGeom>
          <a:noFill/>
          <a:ln>
            <a:solidFill>
              <a:srgbClr val="91C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766727" y="1814847"/>
            <a:ext cx="1381337" cy="951196"/>
          </a:xfrm>
          <a:prstGeom prst="rect">
            <a:avLst/>
          </a:prstGeom>
          <a:noFill/>
          <a:ln>
            <a:solidFill>
              <a:srgbClr val="91C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01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fr-FR" sz="2800" dirty="0"/>
              <a:t>What is PEFC?</a:t>
            </a:r>
            <a:br>
              <a:rPr lang="en-GB" altLang="fr-FR" dirty="0"/>
            </a:br>
            <a:r>
              <a:rPr lang="en-GB" altLang="fr-FR" sz="1800" dirty="0"/>
              <a:t>Programme for the Endorsement of Forest Certification</a:t>
            </a:r>
            <a:endParaRPr lang="fr-CH" sz="1800" dirty="0"/>
          </a:p>
        </p:txBody>
      </p:sp>
      <p:sp>
        <p:nvSpPr>
          <p:cNvPr id="19460" name="Content Placeholder 1"/>
          <p:cNvSpPr>
            <a:spLocks noGrp="1"/>
          </p:cNvSpPr>
          <p:nvPr>
            <p:ph idx="1"/>
          </p:nvPr>
        </p:nvSpPr>
        <p:spPr>
          <a:xfrm>
            <a:off x="611560" y="1520081"/>
            <a:ext cx="6336704" cy="4501207"/>
          </a:xfrm>
        </p:spPr>
        <p:txBody>
          <a:bodyPr>
            <a:normAutofit/>
          </a:bodyPr>
          <a:lstStyle/>
          <a:p>
            <a:pPr marL="342900" indent="-342900">
              <a:spcBef>
                <a:spcPct val="0"/>
              </a:spcBef>
              <a:buFont typeface="Arial" pitchFamily="34" charset="0"/>
              <a:buChar char="•"/>
            </a:pPr>
            <a:r>
              <a:rPr lang="en-GB" altLang="fr-FR" sz="1800" b="1" dirty="0"/>
              <a:t>Global, not-for-profit alliance </a:t>
            </a:r>
            <a:r>
              <a:rPr lang="en-GB" altLang="fr-FR" sz="1800" dirty="0"/>
              <a:t>of </a:t>
            </a:r>
            <a:r>
              <a:rPr lang="en-GB" sz="1800" dirty="0"/>
              <a:t>independent national forest certification systems </a:t>
            </a:r>
            <a:r>
              <a:rPr lang="en-GB" altLang="fr-FR" sz="1800" dirty="0"/>
              <a:t>promoting sustainable forest management</a:t>
            </a:r>
          </a:p>
          <a:p>
            <a:pPr marL="342900" indent="-342900">
              <a:spcBef>
                <a:spcPct val="0"/>
              </a:spcBef>
              <a:buFont typeface="Arial" pitchFamily="34" charset="0"/>
              <a:buChar char="•"/>
            </a:pPr>
            <a:endParaRPr lang="en-GB" altLang="fr-FR" sz="1800" dirty="0"/>
          </a:p>
          <a:p>
            <a:pPr marL="342900" indent="-342900">
              <a:spcBef>
                <a:spcPct val="0"/>
              </a:spcBef>
              <a:buFont typeface="Arial" pitchFamily="34" charset="0"/>
              <a:buChar char="•"/>
            </a:pPr>
            <a:r>
              <a:rPr lang="en-GB" altLang="fr-FR" sz="1800" b="1" dirty="0"/>
              <a:t>Independent system: </a:t>
            </a:r>
            <a:r>
              <a:rPr lang="en-GB" altLang="fr-FR" sz="1800" dirty="0"/>
              <a:t>auditing, certification and accreditation is done by third parties</a:t>
            </a:r>
          </a:p>
          <a:p>
            <a:pPr marL="342900" indent="-342900">
              <a:spcBef>
                <a:spcPct val="0"/>
              </a:spcBef>
              <a:buFont typeface="Arial" pitchFamily="34" charset="0"/>
              <a:buChar char="•"/>
            </a:pPr>
            <a:endParaRPr lang="en-GB" altLang="fr-FR" sz="1800" dirty="0"/>
          </a:p>
          <a:p>
            <a:pPr marL="342900" indent="-342900">
              <a:spcBef>
                <a:spcPct val="0"/>
              </a:spcBef>
              <a:buFont typeface="Arial" pitchFamily="34" charset="0"/>
              <a:buChar char="•"/>
            </a:pPr>
            <a:r>
              <a:rPr lang="en-GB" altLang="fr-FR" sz="1800" dirty="0"/>
              <a:t>Created to cater for </a:t>
            </a:r>
            <a:r>
              <a:rPr lang="en-GB" altLang="fr-FR" sz="1800" b="1" dirty="0"/>
              <a:t>small family forest owners </a:t>
            </a:r>
            <a:r>
              <a:rPr lang="en-GB" altLang="fr-FR" sz="1800" dirty="0"/>
              <a:t>and is also available to  large public &amp; private owners</a:t>
            </a:r>
          </a:p>
          <a:p>
            <a:pPr marL="342900" indent="-342900" eaLnBrk="1" hangingPunct="1">
              <a:spcBef>
                <a:spcPct val="0"/>
              </a:spcBef>
              <a:buFont typeface="Arial" pitchFamily="34" charset="0"/>
              <a:buChar char="•"/>
            </a:pPr>
            <a:endParaRPr lang="en-GB" altLang="fr-FR" sz="1800" dirty="0"/>
          </a:p>
          <a:p>
            <a:pPr marL="342900" indent="-342900" eaLnBrk="1" hangingPunct="1">
              <a:spcBef>
                <a:spcPct val="0"/>
              </a:spcBef>
              <a:buFont typeface="Arial" pitchFamily="34" charset="0"/>
              <a:buChar char="•"/>
            </a:pPr>
            <a:r>
              <a:rPr lang="en-GB" altLang="fr-FR" sz="1800" b="1" dirty="0"/>
              <a:t>World's leading forest certification system</a:t>
            </a:r>
            <a:r>
              <a:rPr lang="en-GB" altLang="fr-FR" sz="1800" b="1" i="1" dirty="0"/>
              <a:t> </a:t>
            </a:r>
            <a:r>
              <a:rPr lang="en-GB" altLang="fr-FR" sz="1800" dirty="0"/>
              <a:t>with credible standards, addressing globally and locally:</a:t>
            </a:r>
          </a:p>
          <a:p>
            <a:pPr marL="666900" lvl="1" indent="-342900">
              <a:spcBef>
                <a:spcPct val="0"/>
              </a:spcBef>
            </a:pPr>
            <a:r>
              <a:rPr lang="en-GB" altLang="fr-FR" sz="1600" b="0" dirty="0"/>
              <a:t>social, environmental and economic</a:t>
            </a:r>
            <a:r>
              <a:rPr lang="en-GB" altLang="fr-FR" sz="1600" b="0" i="1" dirty="0"/>
              <a:t> </a:t>
            </a:r>
            <a:r>
              <a:rPr lang="en-GB" altLang="fr-FR" sz="1600" b="0" dirty="0"/>
              <a:t>benefits</a:t>
            </a:r>
          </a:p>
          <a:p>
            <a:pPr marL="666900" lvl="1" indent="-342900">
              <a:spcBef>
                <a:spcPct val="0"/>
              </a:spcBef>
            </a:pPr>
            <a:endParaRPr lang="en-GB" altLang="fr-FR" sz="1800" dirty="0"/>
          </a:p>
          <a:p>
            <a:pPr algn="ctr" eaLnBrk="1" hangingPunct="1">
              <a:spcBef>
                <a:spcPct val="0"/>
              </a:spcBef>
            </a:pPr>
            <a:r>
              <a:rPr lang="en-GB" altLang="fr-FR" sz="1800" b="1" dirty="0">
                <a:solidFill>
                  <a:schemeClr val="accent1"/>
                </a:solidFill>
              </a:rPr>
              <a:t>Caring for our forests globally and locally</a:t>
            </a:r>
          </a:p>
          <a:p>
            <a:pPr marL="342900" indent="-342900" eaLnBrk="1" hangingPunct="1">
              <a:spcBef>
                <a:spcPct val="0"/>
              </a:spcBef>
              <a:buFont typeface="Arial" pitchFamily="34" charset="0"/>
              <a:buChar char="•"/>
            </a:pPr>
            <a:endParaRPr lang="en-GB" altLang="fr-FR" sz="1800" dirty="0"/>
          </a:p>
        </p:txBody>
      </p:sp>
      <p:sp>
        <p:nvSpPr>
          <p:cNvPr id="2" name="TextBox 1"/>
          <p:cNvSpPr txBox="1"/>
          <p:nvPr/>
        </p:nvSpPr>
        <p:spPr>
          <a:xfrm>
            <a:off x="7060232" y="4221088"/>
            <a:ext cx="1584176"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1400" b="1" dirty="0"/>
              <a:t>Provider of 60% of the world’s certified forest area. </a:t>
            </a:r>
          </a:p>
        </p:txBody>
      </p:sp>
    </p:spTree>
    <p:extLst>
      <p:ext uri="{BB962C8B-B14F-4D97-AF65-F5344CB8AC3E}">
        <p14:creationId xmlns:p14="http://schemas.microsoft.com/office/powerpoint/2010/main" val="303306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6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5037" y="1124744"/>
            <a:ext cx="8053241" cy="3959771"/>
          </a:xfrm>
        </p:spPr>
        <p:txBody>
          <a:bodyPr/>
          <a:lstStyle/>
          <a:p>
            <a:pPr marL="342900" indent="-342900">
              <a:buFont typeface="Arial" pitchFamily="34" charset="0"/>
              <a:buChar char="•"/>
              <a:defRPr/>
            </a:pPr>
            <a:endParaRPr lang="de-CH" sz="1800" dirty="0"/>
          </a:p>
          <a:p>
            <a:pPr marL="342900" indent="-342900">
              <a:buFont typeface="Arial" pitchFamily="34" charset="0"/>
              <a:buChar char="•"/>
              <a:defRPr/>
            </a:pPr>
            <a:r>
              <a:rPr lang="de-CH" sz="1800" dirty="0"/>
              <a:t>Development of </a:t>
            </a:r>
            <a:r>
              <a:rPr lang="de-CH" sz="1800" dirty="0">
                <a:solidFill>
                  <a:schemeClr val="accent1"/>
                </a:solidFill>
              </a:rPr>
              <a:t>international standards </a:t>
            </a:r>
            <a:r>
              <a:rPr lang="de-CH" sz="1800" dirty="0"/>
              <a:t>(Sustainability Benchmarks)</a:t>
            </a:r>
          </a:p>
          <a:p>
            <a:pPr marL="342900" indent="-342900">
              <a:buFont typeface="Arial" pitchFamily="34" charset="0"/>
              <a:buChar char="•"/>
              <a:defRPr/>
            </a:pPr>
            <a:endParaRPr lang="de-CH" sz="1800" dirty="0"/>
          </a:p>
          <a:p>
            <a:pPr marL="342900" indent="-342900">
              <a:buFont typeface="Arial" pitchFamily="34" charset="0"/>
              <a:buChar char="•"/>
              <a:defRPr/>
            </a:pPr>
            <a:r>
              <a:rPr lang="de-CH" sz="1800" dirty="0"/>
              <a:t>Asessment &amp; endorsement of </a:t>
            </a:r>
            <a:r>
              <a:rPr lang="de-CH" sz="1800" dirty="0">
                <a:solidFill>
                  <a:schemeClr val="accent1"/>
                </a:solidFill>
              </a:rPr>
              <a:t>national forest certification systems</a:t>
            </a:r>
          </a:p>
          <a:p>
            <a:pPr marL="666900" lvl="1" indent="-342900">
              <a:defRPr/>
            </a:pPr>
            <a:endParaRPr lang="de-CH" sz="1800" b="0" dirty="0"/>
          </a:p>
          <a:p>
            <a:pPr marL="666900" lvl="1" indent="-342900">
              <a:defRPr/>
            </a:pPr>
            <a:endParaRPr lang="de-CH" sz="1800" b="0" dirty="0"/>
          </a:p>
          <a:p>
            <a:pPr marL="666900" lvl="1" indent="-342900">
              <a:defRPr/>
            </a:pPr>
            <a:endParaRPr lang="de-CH" sz="1800" b="0" dirty="0"/>
          </a:p>
          <a:p>
            <a:pPr marL="666900" lvl="1" indent="-342900">
              <a:defRPr/>
            </a:pPr>
            <a:endParaRPr lang="de-CH" sz="1800" b="0" dirty="0"/>
          </a:p>
          <a:p>
            <a:pPr marL="666900" lvl="1" indent="-342900">
              <a:defRPr/>
            </a:pPr>
            <a:endParaRPr lang="de-CH" sz="1800" b="0" dirty="0"/>
          </a:p>
          <a:p>
            <a:pPr marL="666900" lvl="1" indent="-342900">
              <a:defRPr/>
            </a:pPr>
            <a:endParaRPr lang="de-CH" sz="1800" b="0" dirty="0"/>
          </a:p>
          <a:p>
            <a:pPr marL="666900" lvl="1" indent="-342900">
              <a:defRPr/>
            </a:pPr>
            <a:endParaRPr lang="de-CH" sz="1800" b="0" dirty="0"/>
          </a:p>
          <a:p>
            <a:pPr marL="666900" lvl="1" indent="-342900">
              <a:defRPr/>
            </a:pPr>
            <a:endParaRPr lang="de-CH" sz="1800" dirty="0"/>
          </a:p>
          <a:p>
            <a:pPr marL="342900" indent="-342900">
              <a:buFont typeface="Arial" pitchFamily="34" charset="0"/>
              <a:buChar char="•"/>
              <a:defRPr/>
            </a:pPr>
            <a:r>
              <a:rPr lang="de-CH" sz="1800" dirty="0"/>
              <a:t>Promote </a:t>
            </a:r>
            <a:r>
              <a:rPr lang="de-CH" sz="1800" dirty="0">
                <a:solidFill>
                  <a:schemeClr val="accent1"/>
                </a:solidFill>
              </a:rPr>
              <a:t>market access &amp; market recognition </a:t>
            </a:r>
          </a:p>
          <a:p>
            <a:pPr lvl="1" indent="0">
              <a:buNone/>
              <a:defRPr/>
            </a:pPr>
            <a:endParaRPr lang="de-CH" sz="1800" dirty="0"/>
          </a:p>
          <a:p>
            <a:pPr marL="342900" indent="-342900">
              <a:buFont typeface="Arial" pitchFamily="34" charset="0"/>
              <a:buChar char="•"/>
              <a:defRPr/>
            </a:pPr>
            <a:r>
              <a:rPr lang="de-CH" sz="1800" dirty="0"/>
              <a:t>Collaborative impact projects to foster </a:t>
            </a:r>
            <a:r>
              <a:rPr lang="de-CH" sz="1800" dirty="0">
                <a:solidFill>
                  <a:schemeClr val="accent1"/>
                </a:solidFill>
              </a:rPr>
              <a:t>sustainable forestry &amp; livelihoods</a:t>
            </a:r>
          </a:p>
          <a:p>
            <a:pPr lvl="1">
              <a:buFont typeface="Wingdings" pitchFamily="2" charset="2"/>
              <a:buChar char="§"/>
              <a:defRPr/>
            </a:pPr>
            <a:endParaRPr lang="de-CH" sz="1800" dirty="0"/>
          </a:p>
          <a:p>
            <a:pPr>
              <a:buFont typeface="Wingdings" pitchFamily="2" charset="2"/>
              <a:buChar char="§"/>
              <a:defRPr/>
            </a:pPr>
            <a:endParaRPr lang="fr-CH" sz="1800" dirty="0"/>
          </a:p>
        </p:txBody>
      </p:sp>
      <p:sp>
        <p:nvSpPr>
          <p:cNvPr id="18434" name="Title 1"/>
          <p:cNvSpPr>
            <a:spLocks noGrp="1"/>
          </p:cNvSpPr>
          <p:nvPr>
            <p:ph type="title"/>
          </p:nvPr>
        </p:nvSpPr>
        <p:spPr/>
        <p:txBody>
          <a:bodyPr/>
          <a:lstStyle/>
          <a:p>
            <a:r>
              <a:rPr lang="de-CH" altLang="fr-FR" sz="2800" dirty="0"/>
              <a:t>PEFC Certification and more...</a:t>
            </a:r>
            <a:endParaRPr lang="fr-CH" altLang="fr-FR" sz="2800" dirty="0"/>
          </a:p>
        </p:txBody>
      </p:sp>
      <p:grpSp>
        <p:nvGrpSpPr>
          <p:cNvPr id="5" name="Group 4"/>
          <p:cNvGrpSpPr/>
          <p:nvPr/>
        </p:nvGrpSpPr>
        <p:grpSpPr>
          <a:xfrm>
            <a:off x="2195736" y="2597422"/>
            <a:ext cx="5661446" cy="2055714"/>
            <a:chOff x="2339751" y="3121223"/>
            <a:chExt cx="5661446" cy="2055714"/>
          </a:xfrm>
        </p:grpSpPr>
        <p:sp>
          <p:nvSpPr>
            <p:cNvPr id="21" name="TextBox 20"/>
            <p:cNvSpPr txBox="1"/>
            <p:nvPr/>
          </p:nvSpPr>
          <p:spPr>
            <a:xfrm>
              <a:off x="2339752" y="3121223"/>
              <a:ext cx="4005261" cy="307777"/>
            </a:xfrm>
            <a:prstGeom prst="rect">
              <a:avLst/>
            </a:prstGeom>
            <a:solidFill>
              <a:schemeClr val="accent1"/>
            </a:solidFill>
          </p:spPr>
          <p:txBody>
            <a:bodyPr wrap="square" rtlCol="0" anchor="ctr">
              <a:spAutoFit/>
            </a:bodyPr>
            <a:lstStyle/>
            <a:p>
              <a:r>
                <a:rPr lang="en-GB" sz="1400" dirty="0"/>
                <a:t>PEFC International - Sustainability Benchmarks</a:t>
              </a:r>
            </a:p>
          </p:txBody>
        </p:sp>
        <p:sp>
          <p:nvSpPr>
            <p:cNvPr id="49" name="TextBox 48"/>
            <p:cNvSpPr txBox="1"/>
            <p:nvPr/>
          </p:nvSpPr>
          <p:spPr>
            <a:xfrm>
              <a:off x="6351386" y="4869160"/>
              <a:ext cx="1649811" cy="276999"/>
            </a:xfrm>
            <a:prstGeom prst="rect">
              <a:avLst/>
            </a:prstGeom>
            <a:noFill/>
          </p:spPr>
          <p:txBody>
            <a:bodyPr wrap="none" rtlCol="0">
              <a:spAutoFit/>
            </a:bodyPr>
            <a:lstStyle/>
            <a:p>
              <a:r>
                <a:rPr lang="en-GB" sz="1200" dirty="0"/>
                <a:t>National expectations</a:t>
              </a:r>
            </a:p>
          </p:txBody>
        </p:sp>
        <p:sp>
          <p:nvSpPr>
            <p:cNvPr id="53" name="TextBox 52"/>
            <p:cNvSpPr txBox="1"/>
            <p:nvPr/>
          </p:nvSpPr>
          <p:spPr>
            <a:xfrm>
              <a:off x="6300191" y="3132261"/>
              <a:ext cx="1531188" cy="276999"/>
            </a:xfrm>
            <a:prstGeom prst="rect">
              <a:avLst/>
            </a:prstGeom>
            <a:noFill/>
          </p:spPr>
          <p:txBody>
            <a:bodyPr wrap="none" rtlCol="0">
              <a:spAutoFit/>
            </a:bodyPr>
            <a:lstStyle/>
            <a:p>
              <a:r>
                <a:rPr lang="en-GB" sz="1200" dirty="0"/>
                <a:t>Global expectations</a:t>
              </a:r>
            </a:p>
          </p:txBody>
        </p:sp>
        <p:grpSp>
          <p:nvGrpSpPr>
            <p:cNvPr id="4" name="Group 3"/>
            <p:cNvGrpSpPr/>
            <p:nvPr/>
          </p:nvGrpSpPr>
          <p:grpSpPr>
            <a:xfrm>
              <a:off x="2339752" y="3409260"/>
              <a:ext cx="4005261" cy="1459900"/>
              <a:chOff x="2339752" y="3409260"/>
              <a:chExt cx="4005261" cy="1459900"/>
            </a:xfrm>
          </p:grpSpPr>
          <p:pic>
            <p:nvPicPr>
              <p:cNvPr id="10" name="Picture 2" descr="X:\PEFC\Development\Projects\Group Certification\UNFCCC Publication\TFD pics\Nepal Field Pics 157.JPG"/>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35983" y="3409260"/>
                <a:ext cx="1340878" cy="14599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Image 20" descr="003-title.jpg"/>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2339752" y="3409260"/>
                <a:ext cx="1340965" cy="1459900"/>
              </a:xfrm>
              <a:prstGeom prst="rect">
                <a:avLst/>
              </a:prstGeom>
              <a:noFill/>
              <a:ln>
                <a:noFill/>
              </a:ln>
            </p:spPr>
          </p:pic>
          <p:pic>
            <p:nvPicPr>
              <p:cNvPr id="63" name="Picture 6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68552" y="3409260"/>
                <a:ext cx="1376461" cy="1459900"/>
              </a:xfrm>
              <a:prstGeom prst="rect">
                <a:avLst/>
              </a:prstGeom>
            </p:spPr>
          </p:pic>
        </p:grpSp>
        <p:sp>
          <p:nvSpPr>
            <p:cNvPr id="58" name="TextBox 57"/>
            <p:cNvSpPr txBox="1"/>
            <p:nvPr/>
          </p:nvSpPr>
          <p:spPr>
            <a:xfrm>
              <a:off x="2339751" y="4869160"/>
              <a:ext cx="4005261" cy="307777"/>
            </a:xfrm>
            <a:prstGeom prst="rect">
              <a:avLst/>
            </a:prstGeom>
            <a:solidFill>
              <a:schemeClr val="accent1"/>
            </a:solidFill>
          </p:spPr>
          <p:txBody>
            <a:bodyPr wrap="square" rtlCol="0">
              <a:spAutoFit/>
            </a:bodyPr>
            <a:lstStyle/>
            <a:p>
              <a:pPr algn="ctr"/>
              <a:r>
                <a:rPr lang="en-GB" sz="1400" dirty="0"/>
                <a:t>PEFC-endorsed national standards</a:t>
              </a:r>
            </a:p>
          </p:txBody>
        </p:sp>
      </p:grpSp>
    </p:spTree>
    <p:extLst>
      <p:ext uri="{BB962C8B-B14F-4D97-AF65-F5344CB8AC3E}">
        <p14:creationId xmlns:p14="http://schemas.microsoft.com/office/powerpoint/2010/main" val="261174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animEffect transition="in" filter="fade">
                                      <p:cBhvr>
                                        <p:cTn id="17" dur="500"/>
                                        <p:tgtEl>
                                          <p:spTgt spid="3">
                                            <p:txEl>
                                              <p:pRg st="12" end="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4" end="14"/>
                                            </p:txEl>
                                          </p:spTgt>
                                        </p:tgtEl>
                                        <p:attrNameLst>
                                          <p:attrName>style.visibility</p:attrName>
                                        </p:attrNameLst>
                                      </p:cBhvr>
                                      <p:to>
                                        <p:strVal val="visible"/>
                                      </p:to>
                                    </p:set>
                                    <p:animEffect transition="in" filter="fade">
                                      <p:cBhvr>
                                        <p:cTn id="2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44" y="1344200"/>
            <a:ext cx="8348887" cy="413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itle 1"/>
          <p:cNvSpPr>
            <a:spLocks noGrp="1"/>
          </p:cNvSpPr>
          <p:nvPr>
            <p:ph type="title"/>
          </p:nvPr>
        </p:nvSpPr>
        <p:spPr>
          <a:xfrm>
            <a:off x="847749" y="188640"/>
            <a:ext cx="6604571" cy="1036637"/>
          </a:xfrm>
        </p:spPr>
        <p:txBody>
          <a:bodyPr/>
          <a:lstStyle/>
          <a:p>
            <a:br>
              <a:rPr lang="de-CH" altLang="en-US" sz="2800" dirty="0"/>
            </a:br>
            <a:r>
              <a:rPr lang="de-CH" altLang="en-US" sz="2800" dirty="0"/>
              <a:t>From forest management to end user</a:t>
            </a:r>
            <a:br>
              <a:rPr lang="de-CH" altLang="en-US" sz="2800" dirty="0"/>
            </a:br>
            <a:endParaRPr lang="en-GB" altLang="en-US" sz="2800" dirty="0"/>
          </a:p>
        </p:txBody>
      </p:sp>
      <p:sp>
        <p:nvSpPr>
          <p:cNvPr id="15372" name="Content Placeholder 2"/>
          <p:cNvSpPr txBox="1">
            <a:spLocks/>
          </p:cNvSpPr>
          <p:nvPr/>
        </p:nvSpPr>
        <p:spPr bwMode="auto">
          <a:xfrm>
            <a:off x="6410290" y="2348880"/>
            <a:ext cx="27289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Geneva"/>
                <a:cs typeface="Geneva"/>
              </a:defRPr>
            </a:lvl1pPr>
            <a:lvl2pPr marL="742950" indent="-285750" eaLnBrk="0" hangingPunct="0">
              <a:defRPr>
                <a:solidFill>
                  <a:schemeClr val="tx1"/>
                </a:solidFill>
                <a:latin typeface="Arial" pitchFamily="34" charset="0"/>
                <a:ea typeface="Geneva"/>
                <a:cs typeface="Geneva"/>
              </a:defRPr>
            </a:lvl2pPr>
            <a:lvl3pPr marL="1143000" indent="-228600" eaLnBrk="0" hangingPunct="0">
              <a:defRPr>
                <a:solidFill>
                  <a:schemeClr val="tx1"/>
                </a:solidFill>
                <a:latin typeface="Arial" pitchFamily="34" charset="0"/>
                <a:ea typeface="Geneva"/>
                <a:cs typeface="Geneva"/>
              </a:defRPr>
            </a:lvl3pPr>
            <a:lvl4pPr marL="1600200" indent="-228600" eaLnBrk="0" hangingPunct="0">
              <a:defRPr>
                <a:solidFill>
                  <a:schemeClr val="tx1"/>
                </a:solidFill>
                <a:latin typeface="Arial" pitchFamily="34" charset="0"/>
                <a:ea typeface="Geneva"/>
                <a:cs typeface="Geneva"/>
              </a:defRPr>
            </a:lvl4pPr>
            <a:lvl5pPr marL="2057400" indent="-228600" eaLnBrk="0" hangingPunct="0">
              <a:defRPr>
                <a:solidFill>
                  <a:schemeClr val="tx1"/>
                </a:solidFill>
                <a:latin typeface="Arial" pitchFamily="34" charset="0"/>
                <a:ea typeface="Geneva"/>
                <a:cs typeface="Geneva"/>
              </a:defRPr>
            </a:lvl5pPr>
            <a:lvl6pPr marL="2514600" indent="-228600" eaLnBrk="0" fontAlgn="base" hangingPunct="0">
              <a:spcBef>
                <a:spcPct val="0"/>
              </a:spcBef>
              <a:spcAft>
                <a:spcPct val="0"/>
              </a:spcAft>
              <a:defRPr>
                <a:solidFill>
                  <a:schemeClr val="tx1"/>
                </a:solidFill>
                <a:latin typeface="Arial" pitchFamily="34" charset="0"/>
                <a:ea typeface="Geneva"/>
                <a:cs typeface="Geneva"/>
              </a:defRPr>
            </a:lvl6pPr>
            <a:lvl7pPr marL="2971800" indent="-228600" eaLnBrk="0" fontAlgn="base" hangingPunct="0">
              <a:spcBef>
                <a:spcPct val="0"/>
              </a:spcBef>
              <a:spcAft>
                <a:spcPct val="0"/>
              </a:spcAft>
              <a:defRPr>
                <a:solidFill>
                  <a:schemeClr val="tx1"/>
                </a:solidFill>
                <a:latin typeface="Arial" pitchFamily="34" charset="0"/>
                <a:ea typeface="Geneva"/>
                <a:cs typeface="Geneva"/>
              </a:defRPr>
            </a:lvl7pPr>
            <a:lvl8pPr marL="3429000" indent="-228600" eaLnBrk="0" fontAlgn="base" hangingPunct="0">
              <a:spcBef>
                <a:spcPct val="0"/>
              </a:spcBef>
              <a:spcAft>
                <a:spcPct val="0"/>
              </a:spcAft>
              <a:defRPr>
                <a:solidFill>
                  <a:schemeClr val="tx1"/>
                </a:solidFill>
                <a:latin typeface="Arial" pitchFamily="34" charset="0"/>
                <a:ea typeface="Geneva"/>
                <a:cs typeface="Geneva"/>
              </a:defRPr>
            </a:lvl8pPr>
            <a:lvl9pPr marL="3886200" indent="-228600" eaLnBrk="0" fontAlgn="base" hangingPunct="0">
              <a:spcBef>
                <a:spcPct val="0"/>
              </a:spcBef>
              <a:spcAft>
                <a:spcPct val="0"/>
              </a:spcAft>
              <a:defRPr>
                <a:solidFill>
                  <a:schemeClr val="tx1"/>
                </a:solidFill>
                <a:latin typeface="Arial" pitchFamily="34" charset="0"/>
                <a:ea typeface="Geneva"/>
                <a:cs typeface="Geneva"/>
              </a:defRPr>
            </a:lvl9pPr>
          </a:lstStyle>
          <a:p>
            <a:pPr algn="ctr">
              <a:spcBef>
                <a:spcPct val="20000"/>
              </a:spcBef>
              <a:buClr>
                <a:srgbClr val="7BC143"/>
              </a:buClr>
              <a:buSzPct val="70000"/>
              <a:buFont typeface="Zapf Dingbats"/>
              <a:buNone/>
            </a:pPr>
            <a:endParaRPr lang="en-GB" altLang="en-US" sz="2000" b="1" dirty="0">
              <a:solidFill>
                <a:srgbClr val="000000"/>
              </a:solidFill>
            </a:endParaRPr>
          </a:p>
        </p:txBody>
      </p:sp>
      <p:grpSp>
        <p:nvGrpSpPr>
          <p:cNvPr id="3" name="Group 2"/>
          <p:cNvGrpSpPr/>
          <p:nvPr/>
        </p:nvGrpSpPr>
        <p:grpSpPr>
          <a:xfrm>
            <a:off x="1997836" y="4903788"/>
            <a:ext cx="6156440" cy="1154880"/>
            <a:chOff x="1997836" y="4903788"/>
            <a:chExt cx="6156440" cy="1154880"/>
          </a:xfrm>
        </p:grpSpPr>
        <p:sp>
          <p:nvSpPr>
            <p:cNvPr id="10" name="Content Placeholder 3"/>
            <p:cNvSpPr txBox="1">
              <a:spLocks/>
            </p:cNvSpPr>
            <p:nvPr/>
          </p:nvSpPr>
          <p:spPr bwMode="gray">
            <a:xfrm>
              <a:off x="1997836" y="4941168"/>
              <a:ext cx="2214124" cy="11175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Font typeface="Arial" pitchFamily="34" charset="0"/>
                <a:buNone/>
                <a:defRPr sz="2200" b="0" kern="1200">
                  <a:solidFill>
                    <a:schemeClr val="tx1"/>
                  </a:solidFill>
                  <a:latin typeface="+mn-lt"/>
                  <a:ea typeface="+mn-ea"/>
                  <a:cs typeface="+mn-cs"/>
                </a:defRPr>
              </a:lvl1pPr>
              <a:lvl2pPr marL="324000" indent="-180000" algn="l" defTabSz="914400" rtl="0" eaLnBrk="1" latinLnBrk="0" hangingPunct="1">
                <a:lnSpc>
                  <a:spcPct val="100000"/>
                </a:lnSpc>
                <a:spcBef>
                  <a:spcPts val="300"/>
                </a:spcBef>
                <a:buClr>
                  <a:schemeClr val="accent1"/>
                </a:buClr>
                <a:buFont typeface="Arial" pitchFamily="34" charset="0"/>
                <a:buChar char="•"/>
                <a:defRPr sz="2200" b="1" kern="1200">
                  <a:solidFill>
                    <a:srgbClr val="7BC11B"/>
                  </a:solidFill>
                  <a:latin typeface="+mn-lt"/>
                  <a:ea typeface="+mn-ea"/>
                  <a:cs typeface="+mn-cs"/>
                </a:defRPr>
              </a:lvl2pPr>
              <a:lvl3pPr marL="504000" indent="-180000" algn="l" defTabSz="914400" rtl="0" eaLnBrk="1" latinLnBrk="0" hangingPunct="1">
                <a:lnSpc>
                  <a:spcPct val="100000"/>
                </a:lnSpc>
                <a:spcBef>
                  <a:spcPts val="300"/>
                </a:spcBef>
                <a:buClr>
                  <a:schemeClr val="accent1"/>
                </a:buClr>
                <a:buSzPct val="100000"/>
                <a:buFont typeface="Arial" pitchFamily="34" charset="0"/>
                <a:buChar char="•"/>
                <a:defRPr sz="2000" b="0" kern="1200">
                  <a:solidFill>
                    <a:schemeClr val="tx1"/>
                  </a:solidFill>
                  <a:latin typeface="+mn-lt"/>
                  <a:ea typeface="+mn-ea"/>
                  <a:cs typeface="+mn-cs"/>
                </a:defRPr>
              </a:lvl3pPr>
              <a:lvl4pPr marL="684000" indent="-180000" algn="l" defTabSz="914400" rtl="0" eaLnBrk="1" latinLnBrk="0" hangingPunct="1">
                <a:lnSpc>
                  <a:spcPct val="100000"/>
                </a:lnSpc>
                <a:spcBef>
                  <a:spcPts val="300"/>
                </a:spcBef>
                <a:buClr>
                  <a:schemeClr val="accent1"/>
                </a:buClr>
                <a:buSzPct val="100000"/>
                <a:buFont typeface="Arial"/>
                <a:buChar char="•"/>
                <a:defRPr sz="1800" kern="1200" baseline="0">
                  <a:solidFill>
                    <a:schemeClr val="tx1"/>
                  </a:solidFill>
                  <a:latin typeface="+mn-lt"/>
                  <a:ea typeface="+mn-ea"/>
                  <a:cs typeface="+mn-cs"/>
                </a:defRPr>
              </a:lvl4pPr>
              <a:lvl5pPr marL="864000" indent="-180000" algn="l" defTabSz="914400" rtl="0" eaLnBrk="1" latinLnBrk="0" hangingPunct="1">
                <a:lnSpc>
                  <a:spcPct val="100000"/>
                </a:lnSpc>
                <a:spcBef>
                  <a:spcPts val="300"/>
                </a:spcBef>
                <a:buClr>
                  <a:schemeClr val="accent1"/>
                </a:buClr>
                <a:buSzPct val="10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9100" indent="-419100">
                <a:lnSpc>
                  <a:spcPct val="100000"/>
                </a:lnSpc>
                <a:buFont typeface="Zapf Dingbats"/>
                <a:buNone/>
                <a:defRPr/>
              </a:pPr>
              <a:r>
                <a:rPr lang="en-US" sz="1400" b="1" dirty="0"/>
                <a:t>PEFC: More than 17 800 Chain of Custody in 70 countries</a:t>
              </a:r>
            </a:p>
            <a:p>
              <a:pPr>
                <a:lnSpc>
                  <a:spcPct val="100000"/>
                </a:lnSpc>
                <a:defRPr/>
              </a:pPr>
              <a:endParaRPr lang="en-GB" sz="1600" dirty="0"/>
            </a:p>
          </p:txBody>
        </p:sp>
        <p:sp>
          <p:nvSpPr>
            <p:cNvPr id="11" name="Content Placeholder 3"/>
            <p:cNvSpPr txBox="1">
              <a:spLocks/>
            </p:cNvSpPr>
            <p:nvPr/>
          </p:nvSpPr>
          <p:spPr bwMode="gray">
            <a:xfrm>
              <a:off x="5940152" y="4903788"/>
              <a:ext cx="2214124" cy="11175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Font typeface="Arial" pitchFamily="34" charset="0"/>
                <a:buNone/>
                <a:defRPr sz="2200" b="0" kern="1200">
                  <a:solidFill>
                    <a:schemeClr val="tx1"/>
                  </a:solidFill>
                  <a:latin typeface="+mn-lt"/>
                  <a:ea typeface="+mn-ea"/>
                  <a:cs typeface="+mn-cs"/>
                </a:defRPr>
              </a:lvl1pPr>
              <a:lvl2pPr marL="324000" indent="-180000" algn="l" defTabSz="914400" rtl="0" eaLnBrk="1" latinLnBrk="0" hangingPunct="1">
                <a:lnSpc>
                  <a:spcPct val="100000"/>
                </a:lnSpc>
                <a:spcBef>
                  <a:spcPts val="300"/>
                </a:spcBef>
                <a:buClr>
                  <a:schemeClr val="accent1"/>
                </a:buClr>
                <a:buFont typeface="Arial" pitchFamily="34" charset="0"/>
                <a:buChar char="•"/>
                <a:defRPr sz="2200" b="1" kern="1200">
                  <a:solidFill>
                    <a:srgbClr val="7BC11B"/>
                  </a:solidFill>
                  <a:latin typeface="+mn-lt"/>
                  <a:ea typeface="+mn-ea"/>
                  <a:cs typeface="+mn-cs"/>
                </a:defRPr>
              </a:lvl2pPr>
              <a:lvl3pPr marL="504000" indent="-180000" algn="l" defTabSz="914400" rtl="0" eaLnBrk="1" latinLnBrk="0" hangingPunct="1">
                <a:lnSpc>
                  <a:spcPct val="100000"/>
                </a:lnSpc>
                <a:spcBef>
                  <a:spcPts val="300"/>
                </a:spcBef>
                <a:buClr>
                  <a:schemeClr val="accent1"/>
                </a:buClr>
                <a:buSzPct val="100000"/>
                <a:buFont typeface="Arial" pitchFamily="34" charset="0"/>
                <a:buChar char="•"/>
                <a:defRPr sz="2000" b="0" kern="1200">
                  <a:solidFill>
                    <a:schemeClr val="tx1"/>
                  </a:solidFill>
                  <a:latin typeface="+mn-lt"/>
                  <a:ea typeface="+mn-ea"/>
                  <a:cs typeface="+mn-cs"/>
                </a:defRPr>
              </a:lvl3pPr>
              <a:lvl4pPr marL="684000" indent="-180000" algn="l" defTabSz="914400" rtl="0" eaLnBrk="1" latinLnBrk="0" hangingPunct="1">
                <a:lnSpc>
                  <a:spcPct val="100000"/>
                </a:lnSpc>
                <a:spcBef>
                  <a:spcPts val="300"/>
                </a:spcBef>
                <a:buClr>
                  <a:schemeClr val="accent1"/>
                </a:buClr>
                <a:buSzPct val="100000"/>
                <a:buFont typeface="Arial"/>
                <a:buChar char="•"/>
                <a:defRPr sz="1800" kern="1200" baseline="0">
                  <a:solidFill>
                    <a:schemeClr val="tx1"/>
                  </a:solidFill>
                  <a:latin typeface="+mn-lt"/>
                  <a:ea typeface="+mn-ea"/>
                  <a:cs typeface="+mn-cs"/>
                </a:defRPr>
              </a:lvl4pPr>
              <a:lvl5pPr marL="864000" indent="-180000" algn="l" defTabSz="914400" rtl="0" eaLnBrk="1" latinLnBrk="0" hangingPunct="1">
                <a:lnSpc>
                  <a:spcPct val="100000"/>
                </a:lnSpc>
                <a:spcBef>
                  <a:spcPts val="300"/>
                </a:spcBef>
                <a:buClr>
                  <a:schemeClr val="accent1"/>
                </a:buClr>
                <a:buSzPct val="10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9100" indent="-419100">
                <a:lnSpc>
                  <a:spcPct val="100000"/>
                </a:lnSpc>
                <a:buFont typeface="Zapf Dingbats"/>
                <a:buNone/>
                <a:defRPr/>
              </a:pPr>
              <a:r>
                <a:rPr lang="en-US" sz="1400" b="1" dirty="0"/>
                <a:t>Ensuring:</a:t>
              </a:r>
            </a:p>
            <a:p>
              <a:pPr marL="419100" indent="-419100">
                <a:lnSpc>
                  <a:spcPct val="100000"/>
                </a:lnSpc>
                <a:buFont typeface="Arial" panose="020B0604020202020204" pitchFamily="34" charset="0"/>
                <a:buChar char="•"/>
                <a:defRPr/>
              </a:pPr>
              <a:r>
                <a:rPr lang="en-US" sz="1400" b="1" dirty="0"/>
                <a:t>legality</a:t>
              </a:r>
            </a:p>
            <a:p>
              <a:pPr marL="419100" indent="-419100">
                <a:lnSpc>
                  <a:spcPct val="100000"/>
                </a:lnSpc>
                <a:buFont typeface="Arial" panose="020B0604020202020204" pitchFamily="34" charset="0"/>
                <a:buChar char="•"/>
                <a:defRPr/>
              </a:pPr>
              <a:r>
                <a:rPr lang="en-US" sz="1400" b="1" dirty="0"/>
                <a:t>from well managed forest</a:t>
              </a:r>
            </a:p>
            <a:p>
              <a:pPr marL="419100" indent="-419100">
                <a:lnSpc>
                  <a:spcPct val="100000"/>
                </a:lnSpc>
                <a:buFont typeface="Arial" panose="020B0604020202020204" pitchFamily="34" charset="0"/>
                <a:buChar char="•"/>
                <a:defRPr/>
              </a:pPr>
              <a:r>
                <a:rPr lang="en-US" sz="1400" b="1" dirty="0"/>
                <a:t>traceability</a:t>
              </a:r>
            </a:p>
            <a:p>
              <a:pPr>
                <a:lnSpc>
                  <a:spcPct val="100000"/>
                </a:lnSpc>
                <a:defRPr/>
              </a:pPr>
              <a:endParaRPr lang="en-GB" sz="1600" dirty="0"/>
            </a:p>
          </p:txBody>
        </p:sp>
        <p:sp>
          <p:nvSpPr>
            <p:cNvPr id="2" name="Right Arrow 1"/>
            <p:cNvSpPr/>
            <p:nvPr/>
          </p:nvSpPr>
          <p:spPr>
            <a:xfrm>
              <a:off x="4427984" y="5229200"/>
              <a:ext cx="108012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70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7" descr="00_blan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52600"/>
            <a:ext cx="9144000" cy="4387850"/>
          </a:xfrm>
          <a:prstGeom prst="rect">
            <a:avLst/>
          </a:prstGeom>
        </p:spPr>
      </p:pic>
      <p:pic>
        <p:nvPicPr>
          <p:cNvPr id="33" name="Image 32" descr="200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52600"/>
            <a:ext cx="9144000" cy="4387850"/>
          </a:xfrm>
          <a:prstGeom prst="rect">
            <a:avLst/>
          </a:prstGeom>
        </p:spPr>
      </p:pic>
      <p:sp>
        <p:nvSpPr>
          <p:cNvPr id="2" name="Title 1"/>
          <p:cNvSpPr>
            <a:spLocks noGrp="1"/>
          </p:cNvSpPr>
          <p:nvPr>
            <p:ph type="title"/>
          </p:nvPr>
        </p:nvSpPr>
        <p:spPr/>
        <p:txBody>
          <a:bodyPr/>
          <a:lstStyle/>
          <a:p>
            <a:r>
              <a:rPr lang="en-GB" dirty="0"/>
              <a:t>Global Growth of the PEFC Alliance</a:t>
            </a:r>
          </a:p>
        </p:txBody>
      </p:sp>
      <p:pic>
        <p:nvPicPr>
          <p:cNvPr id="25" name="Image 24" descr="2016_Nov_members_endorsed_2016_11_29.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752600"/>
            <a:ext cx="9144000" cy="4387850"/>
          </a:xfrm>
          <a:prstGeom prst="rect">
            <a:avLst/>
          </a:prstGeom>
        </p:spPr>
      </p:pic>
      <p:pic>
        <p:nvPicPr>
          <p:cNvPr id="26" name="Image 25" descr="2016_Nov_members_endorsed_developing_2016_11_2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52600"/>
            <a:ext cx="9144000" cy="4387850"/>
          </a:xfrm>
          <a:prstGeom prst="rect">
            <a:avLst/>
          </a:prstGeom>
        </p:spPr>
      </p:pic>
      <p:sp>
        <p:nvSpPr>
          <p:cNvPr id="16" name="Rectangle 15"/>
          <p:cNvSpPr/>
          <p:nvPr/>
        </p:nvSpPr>
        <p:spPr>
          <a:xfrm>
            <a:off x="7812360" y="5517232"/>
            <a:ext cx="133164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1"/>
          </p:nvPr>
        </p:nvSpPr>
        <p:spPr/>
        <p:txBody>
          <a:bodyPr/>
          <a:lstStyle/>
          <a:p>
            <a:fld id="{733122C9-A0B9-462F-8757-0847AD287B63}" type="slidenum">
              <a:rPr lang="en-US" smtClean="0"/>
              <a:pPr/>
              <a:t>18</a:t>
            </a:fld>
            <a:endParaRPr lang="en-US"/>
          </a:p>
        </p:txBody>
      </p:sp>
      <p:sp>
        <p:nvSpPr>
          <p:cNvPr id="9" name="ZoneTexte 12"/>
          <p:cNvSpPr txBox="1"/>
          <p:nvPr/>
        </p:nvSpPr>
        <p:spPr>
          <a:xfrm>
            <a:off x="1219200" y="6477000"/>
            <a:ext cx="2895600" cy="230832"/>
          </a:xfrm>
          <a:prstGeom prst="rect">
            <a:avLst/>
          </a:prstGeom>
          <a:solidFill>
            <a:schemeClr val="bg1"/>
          </a:solidFill>
        </p:spPr>
        <p:txBody>
          <a:bodyPr wrap="square" rtlCol="0">
            <a:spAutoFit/>
          </a:bodyPr>
          <a:lstStyle/>
          <a:p>
            <a:r>
              <a:rPr lang="en-GB" sz="900" dirty="0">
                <a:solidFill>
                  <a:srgbClr val="595959"/>
                </a:solidFill>
              </a:rPr>
              <a:t>As of January 2009</a:t>
            </a:r>
          </a:p>
        </p:txBody>
      </p:sp>
      <p:sp>
        <p:nvSpPr>
          <p:cNvPr id="11" name="ZoneTexte 18"/>
          <p:cNvSpPr txBox="1"/>
          <p:nvPr/>
        </p:nvSpPr>
        <p:spPr>
          <a:xfrm>
            <a:off x="214205" y="5004881"/>
            <a:ext cx="1753730" cy="938719"/>
          </a:xfrm>
          <a:prstGeom prst="rect">
            <a:avLst/>
          </a:prstGeom>
          <a:solidFill>
            <a:srgbClr val="FFFFFF"/>
          </a:solidFill>
        </p:spPr>
        <p:txBody>
          <a:bodyPr wrap="none" rtlCol="0">
            <a:spAutoFit/>
          </a:bodyPr>
          <a:lstStyle/>
          <a:p>
            <a:r>
              <a:rPr lang="en-GB" sz="5500" dirty="0">
                <a:solidFill>
                  <a:srgbClr val="316227"/>
                </a:solidFill>
              </a:rPr>
              <a:t>2009</a:t>
            </a:r>
          </a:p>
        </p:txBody>
      </p:sp>
      <p:sp>
        <p:nvSpPr>
          <p:cNvPr id="14" name="ZoneTexte 17"/>
          <p:cNvSpPr txBox="1"/>
          <p:nvPr/>
        </p:nvSpPr>
        <p:spPr>
          <a:xfrm>
            <a:off x="1220400" y="6477000"/>
            <a:ext cx="2895600" cy="230832"/>
          </a:xfrm>
          <a:prstGeom prst="rect">
            <a:avLst/>
          </a:prstGeom>
          <a:solidFill>
            <a:schemeClr val="bg1"/>
          </a:solidFill>
        </p:spPr>
        <p:txBody>
          <a:bodyPr wrap="square" rtlCol="0">
            <a:spAutoFit/>
          </a:bodyPr>
          <a:lstStyle/>
          <a:p>
            <a:r>
              <a:rPr lang="en-GB" sz="900" dirty="0">
                <a:solidFill>
                  <a:srgbClr val="595959"/>
                </a:solidFill>
              </a:rPr>
              <a:t>As of November 2016</a:t>
            </a:r>
          </a:p>
        </p:txBody>
      </p:sp>
      <p:sp>
        <p:nvSpPr>
          <p:cNvPr id="12" name="ZoneTexte 18"/>
          <p:cNvSpPr txBox="1"/>
          <p:nvPr/>
        </p:nvSpPr>
        <p:spPr>
          <a:xfrm>
            <a:off x="216000" y="5004281"/>
            <a:ext cx="1753730" cy="938719"/>
          </a:xfrm>
          <a:prstGeom prst="rect">
            <a:avLst/>
          </a:prstGeom>
          <a:solidFill>
            <a:srgbClr val="FFFFFF"/>
          </a:solidFill>
        </p:spPr>
        <p:txBody>
          <a:bodyPr wrap="none" rtlCol="0">
            <a:spAutoFit/>
          </a:bodyPr>
          <a:lstStyle/>
          <a:p>
            <a:r>
              <a:rPr lang="en-GB" sz="5500" dirty="0">
                <a:solidFill>
                  <a:srgbClr val="316227"/>
                </a:solidFill>
              </a:rPr>
              <a:t>2016</a:t>
            </a:r>
          </a:p>
        </p:txBody>
      </p:sp>
      <p:sp>
        <p:nvSpPr>
          <p:cNvPr id="31" name="Rectangle 30"/>
          <p:cNvSpPr/>
          <p:nvPr/>
        </p:nvSpPr>
        <p:spPr>
          <a:xfrm>
            <a:off x="3352800" y="5486400"/>
            <a:ext cx="4343400" cy="1371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 name="Grouper 56"/>
          <p:cNvGrpSpPr/>
          <p:nvPr/>
        </p:nvGrpSpPr>
        <p:grpSpPr>
          <a:xfrm>
            <a:off x="3409200" y="5512200"/>
            <a:ext cx="4821740" cy="583800"/>
            <a:chOff x="3407860" y="5512200"/>
            <a:chExt cx="4821740" cy="583800"/>
          </a:xfrm>
        </p:grpSpPr>
        <p:grpSp>
          <p:nvGrpSpPr>
            <p:cNvPr id="6" name="Grouper 22"/>
            <p:cNvGrpSpPr/>
            <p:nvPr/>
          </p:nvGrpSpPr>
          <p:grpSpPr>
            <a:xfrm>
              <a:off x="3407860" y="5512200"/>
              <a:ext cx="3450140" cy="292388"/>
              <a:chOff x="3407860" y="5436000"/>
              <a:chExt cx="3450140" cy="292388"/>
            </a:xfrm>
          </p:grpSpPr>
          <p:pic>
            <p:nvPicPr>
              <p:cNvPr id="41" name="Image 40" descr="key_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07860" y="5486400"/>
                <a:ext cx="249237" cy="219157"/>
              </a:xfrm>
              <a:prstGeom prst="rect">
                <a:avLst/>
              </a:prstGeom>
            </p:spPr>
          </p:pic>
          <p:sp>
            <p:nvSpPr>
              <p:cNvPr id="42" name="ZoneTexte 41"/>
              <p:cNvSpPr txBox="1"/>
              <p:nvPr/>
            </p:nvSpPr>
            <p:spPr>
              <a:xfrm>
                <a:off x="3657600" y="5436000"/>
                <a:ext cx="3200400" cy="292388"/>
              </a:xfrm>
              <a:prstGeom prst="rect">
                <a:avLst/>
              </a:prstGeom>
              <a:solidFill>
                <a:srgbClr val="FFFFFF"/>
              </a:solidFill>
            </p:spPr>
            <p:txBody>
              <a:bodyPr wrap="square" rtlCol="0">
                <a:spAutoFit/>
              </a:bodyPr>
              <a:lstStyle/>
              <a:p>
                <a:r>
                  <a:rPr lang="en-GB" sz="1300" dirty="0">
                    <a:solidFill>
                      <a:srgbClr val="595959"/>
                    </a:solidFill>
                  </a:rPr>
                  <a:t>PEFC members with endorsed systems</a:t>
                </a:r>
                <a:endParaRPr lang="en-GB" sz="1300" dirty="0"/>
              </a:p>
            </p:txBody>
          </p:sp>
        </p:grpSp>
        <p:grpSp>
          <p:nvGrpSpPr>
            <p:cNvPr id="7" name="Grouper 49"/>
            <p:cNvGrpSpPr/>
            <p:nvPr/>
          </p:nvGrpSpPr>
          <p:grpSpPr>
            <a:xfrm>
              <a:off x="3409200" y="5803612"/>
              <a:ext cx="4820400" cy="292388"/>
              <a:chOff x="3409200" y="5803612"/>
              <a:chExt cx="4820400" cy="292388"/>
            </a:xfrm>
          </p:grpSpPr>
          <p:sp>
            <p:nvSpPr>
              <p:cNvPr id="36" name="ZoneTexte 35"/>
              <p:cNvSpPr txBox="1"/>
              <p:nvPr/>
            </p:nvSpPr>
            <p:spPr>
              <a:xfrm>
                <a:off x="3657600" y="5803612"/>
                <a:ext cx="4572000" cy="292388"/>
              </a:xfrm>
              <a:prstGeom prst="rect">
                <a:avLst/>
              </a:prstGeom>
              <a:solidFill>
                <a:srgbClr val="FFFFFF"/>
              </a:solidFill>
            </p:spPr>
            <p:txBody>
              <a:bodyPr wrap="square" rtlCol="0">
                <a:spAutoFit/>
              </a:bodyPr>
              <a:lstStyle/>
              <a:p>
                <a:r>
                  <a:rPr lang="en-GB" sz="1300" dirty="0">
                    <a:solidFill>
                      <a:srgbClr val="595959"/>
                    </a:solidFill>
                  </a:rPr>
                  <a:t>PEFC members progressing towards endorsement </a:t>
                </a:r>
                <a:endParaRPr lang="en-GB" sz="1300" dirty="0"/>
              </a:p>
            </p:txBody>
          </p:sp>
          <p:pic>
            <p:nvPicPr>
              <p:cNvPr id="40" name="Image 39" descr="key_3.png"/>
              <p:cNvPicPr preferRelativeResize="0">
                <a:picLocks/>
              </p:cNvPicPr>
              <p:nvPr/>
            </p:nvPicPr>
            <p:blipFill>
              <a:blip r:embed="rId7" cstate="email">
                <a:extLst>
                  <a:ext uri="{28A0092B-C50C-407E-A947-70E740481C1C}">
                    <a14:useLocalDpi xmlns:a14="http://schemas.microsoft.com/office/drawing/2010/main"/>
                  </a:ext>
                </a:extLst>
              </a:blip>
              <a:stretch>
                <a:fillRect/>
              </a:stretch>
            </p:blipFill>
            <p:spPr>
              <a:xfrm>
                <a:off x="3409200" y="5868000"/>
                <a:ext cx="248400" cy="219600"/>
              </a:xfrm>
              <a:prstGeom prst="rect">
                <a:avLst/>
              </a:prstGeom>
            </p:spPr>
          </p:pic>
        </p:grpSp>
      </p:grpSp>
      <p:grpSp>
        <p:nvGrpSpPr>
          <p:cNvPr id="8" name="Grouper 55"/>
          <p:cNvGrpSpPr/>
          <p:nvPr/>
        </p:nvGrpSpPr>
        <p:grpSpPr>
          <a:xfrm>
            <a:off x="3409200" y="6108412"/>
            <a:ext cx="4820400" cy="292388"/>
            <a:chOff x="3409200" y="6096000"/>
            <a:chExt cx="4820400" cy="292388"/>
          </a:xfrm>
        </p:grpSpPr>
        <p:pic>
          <p:nvPicPr>
            <p:cNvPr id="44" name="Image 43" descr="key_4.png"/>
            <p:cNvPicPr preferRelativeResize="0">
              <a:picLocks/>
            </p:cNvPicPr>
            <p:nvPr/>
          </p:nvPicPr>
          <p:blipFill>
            <a:blip r:embed="rId8" cstate="email">
              <a:extLst>
                <a:ext uri="{28A0092B-C50C-407E-A947-70E740481C1C}">
                  <a14:useLocalDpi xmlns:a14="http://schemas.microsoft.com/office/drawing/2010/main"/>
                </a:ext>
              </a:extLst>
            </a:blip>
            <a:stretch>
              <a:fillRect/>
            </a:stretch>
          </p:blipFill>
          <p:spPr>
            <a:xfrm>
              <a:off x="3409200" y="6159600"/>
              <a:ext cx="248400" cy="219600"/>
            </a:xfrm>
            <a:prstGeom prst="rect">
              <a:avLst/>
            </a:prstGeom>
          </p:spPr>
        </p:pic>
        <p:sp>
          <p:nvSpPr>
            <p:cNvPr id="45" name="ZoneTexte 44"/>
            <p:cNvSpPr txBox="1"/>
            <p:nvPr/>
          </p:nvSpPr>
          <p:spPr>
            <a:xfrm>
              <a:off x="3657600" y="6096000"/>
              <a:ext cx="4572000" cy="292388"/>
            </a:xfrm>
            <a:prstGeom prst="rect">
              <a:avLst/>
            </a:prstGeom>
            <a:solidFill>
              <a:srgbClr val="FFFFFF"/>
            </a:solidFill>
          </p:spPr>
          <p:txBody>
            <a:bodyPr wrap="square" rtlCol="0">
              <a:spAutoFit/>
            </a:bodyPr>
            <a:lstStyle/>
            <a:p>
              <a:r>
                <a:rPr lang="en-GB" sz="1300" dirty="0">
                  <a:solidFill>
                    <a:srgbClr val="595959"/>
                  </a:solidFill>
                </a:rPr>
                <a:t>Countries actively developing systems</a:t>
              </a:r>
              <a:endParaRPr lang="en-GB" sz="1300" dirty="0"/>
            </a:p>
          </p:txBody>
        </p:sp>
      </p:grpSp>
    </p:spTree>
    <p:extLst>
      <p:ext uri="{BB962C8B-B14F-4D97-AF65-F5344CB8AC3E}">
        <p14:creationId xmlns:p14="http://schemas.microsoft.com/office/powerpoint/2010/main" val="3927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7620000" y="5334000"/>
            <a:ext cx="15240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0" name="Grouper 41"/>
          <p:cNvGrpSpPr/>
          <p:nvPr/>
        </p:nvGrpSpPr>
        <p:grpSpPr>
          <a:xfrm>
            <a:off x="7106231" y="4991485"/>
            <a:ext cx="1275769" cy="1409315"/>
            <a:chOff x="6553200" y="5029200"/>
            <a:chExt cx="1485355" cy="1640838"/>
          </a:xfrm>
        </p:grpSpPr>
        <p:pic>
          <p:nvPicPr>
            <p:cNvPr id="61" name="Image 32" descr="LogoWBCS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200" y="5740233"/>
              <a:ext cx="1447800" cy="457199"/>
            </a:xfrm>
            <a:prstGeom prst="rect">
              <a:avLst/>
            </a:prstGeom>
          </p:spPr>
        </p:pic>
        <p:pic>
          <p:nvPicPr>
            <p:cNvPr id="62" name="Image 35" descr="ConsumerGoodsForumLogo_SMAL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0" y="5029200"/>
              <a:ext cx="1481138" cy="676386"/>
            </a:xfrm>
            <a:prstGeom prst="rect">
              <a:avLst/>
            </a:prstGeom>
          </p:spPr>
        </p:pic>
        <p:pic>
          <p:nvPicPr>
            <p:cNvPr id="63" name="Image 37" descr="Breeam_green_SMAL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9355" y="6385559"/>
              <a:ext cx="1219200" cy="284479"/>
            </a:xfrm>
            <a:prstGeom prst="rect">
              <a:avLst/>
            </a:prstGeom>
          </p:spPr>
        </p:pic>
      </p:grpSp>
      <p:grpSp>
        <p:nvGrpSpPr>
          <p:cNvPr id="64" name="Grouper 54"/>
          <p:cNvGrpSpPr/>
          <p:nvPr/>
        </p:nvGrpSpPr>
        <p:grpSpPr>
          <a:xfrm>
            <a:off x="76200" y="1905000"/>
            <a:ext cx="1981200" cy="2057399"/>
            <a:chOff x="0" y="1905000"/>
            <a:chExt cx="2362200" cy="2453053"/>
          </a:xfrm>
        </p:grpSpPr>
        <p:pic>
          <p:nvPicPr>
            <p:cNvPr id="65" name="Image 50" descr="cups_86053277_SMALL.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95400" y="2249932"/>
              <a:ext cx="1066800" cy="1255268"/>
            </a:xfrm>
            <a:prstGeom prst="rect">
              <a:avLst/>
            </a:prstGeom>
          </p:spPr>
        </p:pic>
        <p:pic>
          <p:nvPicPr>
            <p:cNvPr id="66" name="Image 49" descr="rolls_EDITED_TRANSP.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905000"/>
              <a:ext cx="1295400" cy="1135179"/>
            </a:xfrm>
            <a:prstGeom prst="rect">
              <a:avLst/>
            </a:prstGeom>
          </p:spPr>
        </p:pic>
        <p:pic>
          <p:nvPicPr>
            <p:cNvPr id="67" name="Image 53" descr="Lipton boite_EDITED_CUTOUT_SMALL.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1636" y="2605453"/>
              <a:ext cx="998633" cy="1752600"/>
            </a:xfrm>
            <a:prstGeom prst="rect">
              <a:avLst/>
            </a:prstGeom>
          </p:spPr>
        </p:pic>
      </p:grpSp>
      <p:sp>
        <p:nvSpPr>
          <p:cNvPr id="68" name="Rectangle 67"/>
          <p:cNvSpPr/>
          <p:nvPr/>
        </p:nvSpPr>
        <p:spPr>
          <a:xfrm>
            <a:off x="0" y="1905000"/>
            <a:ext cx="2133600" cy="2057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9" name="Grouper 47"/>
          <p:cNvGrpSpPr/>
          <p:nvPr/>
        </p:nvGrpSpPr>
        <p:grpSpPr>
          <a:xfrm>
            <a:off x="1066800" y="4876800"/>
            <a:ext cx="1177204" cy="1326001"/>
            <a:chOff x="914400" y="4998599"/>
            <a:chExt cx="1447801" cy="1630801"/>
          </a:xfrm>
        </p:grpSpPr>
        <p:pic>
          <p:nvPicPr>
            <p:cNvPr id="7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1238" y="4998599"/>
              <a:ext cx="1350962" cy="71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Image 45" descr="HSBC_Logo.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0600" y="5922569"/>
              <a:ext cx="1371600" cy="249631"/>
            </a:xfrm>
            <a:prstGeom prst="rect">
              <a:avLst/>
            </a:prstGeom>
          </p:spPr>
        </p:pic>
        <p:pic>
          <p:nvPicPr>
            <p:cNvPr id="72" name="Image 46" descr="Barclays_logo_SMALL.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4400" y="6383274"/>
              <a:ext cx="1447801" cy="246126"/>
            </a:xfrm>
            <a:prstGeom prst="rect">
              <a:avLst/>
            </a:prstGeom>
          </p:spPr>
        </p:pic>
      </p:grpSp>
      <p:sp>
        <p:nvSpPr>
          <p:cNvPr id="73" name="Rectangle 72"/>
          <p:cNvSpPr/>
          <p:nvPr/>
        </p:nvSpPr>
        <p:spPr>
          <a:xfrm>
            <a:off x="990600" y="4800600"/>
            <a:ext cx="1371600" cy="152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Rectangle 73"/>
          <p:cNvSpPr/>
          <p:nvPr/>
        </p:nvSpPr>
        <p:spPr>
          <a:xfrm>
            <a:off x="7010400" y="4953000"/>
            <a:ext cx="1447800" cy="160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75" name="Grouper 45"/>
          <p:cNvGrpSpPr/>
          <p:nvPr/>
        </p:nvGrpSpPr>
        <p:grpSpPr>
          <a:xfrm>
            <a:off x="5943599" y="6003184"/>
            <a:ext cx="2720841" cy="778616"/>
            <a:chOff x="5791200" y="5895043"/>
            <a:chExt cx="3098736" cy="886757"/>
          </a:xfrm>
        </p:grpSpPr>
        <p:pic>
          <p:nvPicPr>
            <p:cNvPr id="76" name="Picture 8" descr="http://www.ucd.ie/lipgene/images/logos/consortium/unilever.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39000" y="5895043"/>
              <a:ext cx="790575" cy="88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 descr="File:Pepsico logo.sv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791200" y="6322433"/>
              <a:ext cx="1382528" cy="38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Image 44" descr="logoimage.img.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77201" y="6000749"/>
              <a:ext cx="812735" cy="704850"/>
            </a:xfrm>
            <a:prstGeom prst="rect">
              <a:avLst/>
            </a:prstGeom>
          </p:spPr>
        </p:pic>
      </p:grpSp>
      <p:sp>
        <p:nvSpPr>
          <p:cNvPr id="79" name="Rectangle 78"/>
          <p:cNvSpPr/>
          <p:nvPr/>
        </p:nvSpPr>
        <p:spPr>
          <a:xfrm>
            <a:off x="5867400" y="5943600"/>
            <a:ext cx="2971800" cy="914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0" name="Grouper 31"/>
          <p:cNvGrpSpPr/>
          <p:nvPr/>
        </p:nvGrpSpPr>
        <p:grpSpPr>
          <a:xfrm>
            <a:off x="6850911" y="2895601"/>
            <a:ext cx="1531089" cy="1447799"/>
            <a:chOff x="6857999" y="2567748"/>
            <a:chExt cx="1897064" cy="1793865"/>
          </a:xfrm>
        </p:grpSpPr>
        <p:pic>
          <p:nvPicPr>
            <p:cNvPr id="81" name="Image 27" descr="CPET_logo.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857999" y="2567748"/>
              <a:ext cx="1152733" cy="530257"/>
            </a:xfrm>
            <a:prstGeom prst="rect">
              <a:avLst/>
            </a:prstGeom>
          </p:spPr>
        </p:pic>
        <p:pic>
          <p:nvPicPr>
            <p:cNvPr id="82" name="Image 28" descr="logo-tpac.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858000" y="3327522"/>
              <a:ext cx="1897063" cy="373193"/>
            </a:xfrm>
            <a:prstGeom prst="rect">
              <a:avLst/>
            </a:prstGeom>
          </p:spPr>
        </p:pic>
        <p:pic>
          <p:nvPicPr>
            <p:cNvPr id="83" name="Image 29" descr="naturstyrelsen_crown_logo_SMALL.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58000" y="3802019"/>
              <a:ext cx="1785938" cy="559594"/>
            </a:xfrm>
            <a:prstGeom prst="rect">
              <a:avLst/>
            </a:prstGeom>
          </p:spPr>
        </p:pic>
      </p:grpSp>
      <p:sp>
        <p:nvSpPr>
          <p:cNvPr id="84" name="Rectangle 83"/>
          <p:cNvSpPr/>
          <p:nvPr/>
        </p:nvSpPr>
        <p:spPr>
          <a:xfrm>
            <a:off x="6781800" y="2743200"/>
            <a:ext cx="1676400" cy="1676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5" name="Grouper 20"/>
          <p:cNvGrpSpPr/>
          <p:nvPr/>
        </p:nvGrpSpPr>
        <p:grpSpPr>
          <a:xfrm>
            <a:off x="5638800" y="1371600"/>
            <a:ext cx="2743200" cy="659131"/>
            <a:chOff x="5715000" y="1371600"/>
            <a:chExt cx="3204359" cy="769937"/>
          </a:xfrm>
        </p:grpSpPr>
        <p:pic>
          <p:nvPicPr>
            <p:cNvPr id="86" name="Image 21" descr="10530873-european-union-logo_SMALL.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15000" y="1447800"/>
              <a:ext cx="916692" cy="609600"/>
            </a:xfrm>
            <a:prstGeom prst="rect">
              <a:avLst/>
            </a:prstGeom>
          </p:spPr>
        </p:pic>
        <p:pic>
          <p:nvPicPr>
            <p:cNvPr id="87" name="Image 25" descr="SG9016- USA Seal Logo_SMALL.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73863" y="1371600"/>
              <a:ext cx="769937" cy="769937"/>
            </a:xfrm>
            <a:prstGeom prst="rect">
              <a:avLst/>
            </a:prstGeom>
          </p:spPr>
        </p:pic>
        <p:pic>
          <p:nvPicPr>
            <p:cNvPr id="88" name="Image 26" descr="austgov-stacked_SMALL.jp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7543800" y="1447800"/>
              <a:ext cx="1375559" cy="685800"/>
            </a:xfrm>
            <a:prstGeom prst="rect">
              <a:avLst/>
            </a:prstGeom>
          </p:spPr>
        </p:pic>
      </p:grpSp>
      <p:pic>
        <p:nvPicPr>
          <p:cNvPr id="89" name="Image 5" descr="all.png"/>
          <p:cNvPicPr>
            <a:picLocks noChangeAspect="1"/>
          </p:cNvPicPr>
          <p:nvPr/>
        </p:nvPicPr>
        <p:blipFill>
          <a:blip r:embed="rId20" cstate="email">
            <a:lum/>
            <a:alphaModFix amt="25000"/>
            <a:extLst>
              <a:ext uri="{28A0092B-C50C-407E-A947-70E740481C1C}">
                <a14:useLocalDpi xmlns:a14="http://schemas.microsoft.com/office/drawing/2010/main"/>
              </a:ext>
            </a:extLst>
          </a:blip>
          <a:stretch>
            <a:fillRect/>
          </a:stretch>
        </p:blipFill>
        <p:spPr>
          <a:xfrm>
            <a:off x="1714885" y="1447800"/>
            <a:ext cx="5219315" cy="5219315"/>
          </a:xfrm>
          <a:prstGeom prst="rect">
            <a:avLst/>
          </a:prstGeom>
        </p:spPr>
      </p:pic>
      <p:sp>
        <p:nvSpPr>
          <p:cNvPr id="90" name="Titre 13"/>
          <p:cNvSpPr txBox="1">
            <a:spLocks/>
          </p:cNvSpPr>
          <p:nvPr/>
        </p:nvSpPr>
        <p:spPr bwMode="gray">
          <a:xfrm>
            <a:off x="820737" y="368429"/>
            <a:ext cx="6532563" cy="900331"/>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3000" b="1" kern="1200" cap="none" baseline="0">
                <a:solidFill>
                  <a:schemeClr val="accent1"/>
                </a:solidFill>
                <a:latin typeface="+mj-lt"/>
                <a:ea typeface="+mj-ea"/>
                <a:cs typeface="+mj-cs"/>
              </a:defRPr>
            </a:lvl1pPr>
          </a:lstStyle>
          <a:p>
            <a:r>
              <a:rPr lang="en-GB" sz="2800" dirty="0"/>
              <a:t>Behind the growth</a:t>
            </a:r>
            <a:br>
              <a:rPr lang="en-GB" sz="2800" dirty="0"/>
            </a:br>
            <a:r>
              <a:rPr lang="en-GB" sz="2000" dirty="0"/>
              <a:t>Market drivers for certification</a:t>
            </a:r>
          </a:p>
          <a:p>
            <a:endParaRPr lang="en-GB" sz="2800" dirty="0"/>
          </a:p>
        </p:txBody>
      </p:sp>
      <p:sp>
        <p:nvSpPr>
          <p:cNvPr id="91" name="ZoneTexte 22"/>
          <p:cNvSpPr txBox="1"/>
          <p:nvPr/>
        </p:nvSpPr>
        <p:spPr>
          <a:xfrm>
            <a:off x="2819400" y="6362315"/>
            <a:ext cx="3276600" cy="400110"/>
          </a:xfrm>
          <a:prstGeom prst="rect">
            <a:avLst/>
          </a:prstGeom>
          <a:noFill/>
        </p:spPr>
        <p:txBody>
          <a:bodyPr wrap="square" rtlCol="0">
            <a:spAutoFit/>
          </a:bodyPr>
          <a:lstStyle/>
          <a:p>
            <a:pPr algn="ctr"/>
            <a:r>
              <a:rPr lang="en-GB" sz="2000" b="1" dirty="0">
                <a:solidFill>
                  <a:schemeClr val="accent3"/>
                </a:solidFill>
              </a:rPr>
              <a:t>Private procurement</a:t>
            </a:r>
          </a:p>
        </p:txBody>
      </p:sp>
      <p:sp>
        <p:nvSpPr>
          <p:cNvPr id="92" name="ZoneTexte 23"/>
          <p:cNvSpPr txBox="1"/>
          <p:nvPr/>
        </p:nvSpPr>
        <p:spPr>
          <a:xfrm>
            <a:off x="533400" y="4267200"/>
            <a:ext cx="1828800" cy="400110"/>
          </a:xfrm>
          <a:prstGeom prst="rect">
            <a:avLst/>
          </a:prstGeom>
          <a:noFill/>
        </p:spPr>
        <p:txBody>
          <a:bodyPr wrap="square" rtlCol="0">
            <a:spAutoFit/>
          </a:bodyPr>
          <a:lstStyle/>
          <a:p>
            <a:pPr algn="r"/>
            <a:r>
              <a:rPr lang="en-GB" sz="2000" b="1" dirty="0">
                <a:solidFill>
                  <a:schemeClr val="accent3"/>
                </a:solidFill>
              </a:rPr>
              <a:t>Finance</a:t>
            </a:r>
          </a:p>
        </p:txBody>
      </p:sp>
      <p:sp>
        <p:nvSpPr>
          <p:cNvPr id="93" name="ZoneTexte 24"/>
          <p:cNvSpPr txBox="1"/>
          <p:nvPr/>
        </p:nvSpPr>
        <p:spPr>
          <a:xfrm>
            <a:off x="762000" y="1676400"/>
            <a:ext cx="1905000" cy="400110"/>
          </a:xfrm>
          <a:prstGeom prst="rect">
            <a:avLst/>
          </a:prstGeom>
          <a:noFill/>
        </p:spPr>
        <p:txBody>
          <a:bodyPr wrap="square" rtlCol="0">
            <a:spAutoFit/>
          </a:bodyPr>
          <a:lstStyle/>
          <a:p>
            <a:pPr algn="r"/>
            <a:r>
              <a:rPr lang="en-GB" sz="2000" b="1" dirty="0">
                <a:solidFill>
                  <a:schemeClr val="accent3"/>
                </a:solidFill>
              </a:rPr>
              <a:t>Consumers</a:t>
            </a:r>
          </a:p>
        </p:txBody>
      </p:sp>
      <p:sp>
        <p:nvSpPr>
          <p:cNvPr id="94" name="ZoneTexte 6"/>
          <p:cNvSpPr txBox="1"/>
          <p:nvPr/>
        </p:nvSpPr>
        <p:spPr>
          <a:xfrm>
            <a:off x="3649089" y="1276290"/>
            <a:ext cx="1538452" cy="400110"/>
          </a:xfrm>
          <a:prstGeom prst="rect">
            <a:avLst/>
          </a:prstGeom>
          <a:noFill/>
        </p:spPr>
        <p:txBody>
          <a:bodyPr wrap="none" rtlCol="0">
            <a:spAutoFit/>
          </a:bodyPr>
          <a:lstStyle/>
          <a:p>
            <a:pPr algn="ctr"/>
            <a:r>
              <a:rPr lang="en-GB" sz="2000" b="1" dirty="0">
                <a:solidFill>
                  <a:schemeClr val="accent3"/>
                </a:solidFill>
              </a:rPr>
              <a:t>Legislation</a:t>
            </a:r>
          </a:p>
        </p:txBody>
      </p:sp>
      <p:pic>
        <p:nvPicPr>
          <p:cNvPr id="95" name="Image 16" descr="log.pn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3581400" y="3124200"/>
            <a:ext cx="1676400" cy="1676400"/>
          </a:xfrm>
          <a:prstGeom prst="rect">
            <a:avLst/>
          </a:prstGeom>
        </p:spPr>
      </p:pic>
      <p:pic>
        <p:nvPicPr>
          <p:cNvPr id="96" name="Image 12" descr="01.png"/>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a:xfrm>
            <a:off x="3276600" y="1447200"/>
            <a:ext cx="2286000" cy="2591400"/>
          </a:xfrm>
          <a:prstGeom prst="rect">
            <a:avLst/>
          </a:prstGeom>
        </p:spPr>
      </p:pic>
      <p:pic>
        <p:nvPicPr>
          <p:cNvPr id="97" name="Image 30" descr="002.png"/>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a:xfrm>
            <a:off x="3581400" y="1981200"/>
            <a:ext cx="2895600" cy="2819400"/>
          </a:xfrm>
          <a:prstGeom prst="rect">
            <a:avLst/>
          </a:prstGeom>
        </p:spPr>
      </p:pic>
      <p:pic>
        <p:nvPicPr>
          <p:cNvPr id="98" name="Image 33" descr="003.png"/>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3581400" y="3124200"/>
            <a:ext cx="3200400" cy="2895600"/>
          </a:xfrm>
          <a:prstGeom prst="rect">
            <a:avLst/>
          </a:prstGeom>
        </p:spPr>
      </p:pic>
      <p:pic>
        <p:nvPicPr>
          <p:cNvPr id="99" name="Image 36" descr="004.png"/>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a:xfrm>
            <a:off x="3200400" y="3048000"/>
            <a:ext cx="2438400" cy="3352800"/>
          </a:xfrm>
          <a:prstGeom prst="rect">
            <a:avLst/>
          </a:prstGeom>
        </p:spPr>
      </p:pic>
      <p:pic>
        <p:nvPicPr>
          <p:cNvPr id="100" name="Image 38" descr="005.png"/>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2362200" y="3124200"/>
            <a:ext cx="2895600" cy="2590800"/>
          </a:xfrm>
          <a:prstGeom prst="rect">
            <a:avLst/>
          </a:prstGeom>
        </p:spPr>
      </p:pic>
      <p:pic>
        <p:nvPicPr>
          <p:cNvPr id="101" name="Image 39" descr="006.png"/>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a:xfrm>
            <a:off x="1895856" y="1799563"/>
            <a:ext cx="3352800" cy="3048000"/>
          </a:xfrm>
          <a:prstGeom prst="rect">
            <a:avLst/>
          </a:prstGeom>
        </p:spPr>
      </p:pic>
      <p:pic>
        <p:nvPicPr>
          <p:cNvPr id="102" name="Image 40" descr="PEFC_circle.png"/>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a:xfrm>
            <a:off x="3563888" y="3068960"/>
            <a:ext cx="1676400" cy="1752600"/>
          </a:xfrm>
          <a:prstGeom prst="rect">
            <a:avLst/>
          </a:prstGeom>
        </p:spPr>
      </p:pic>
      <p:sp>
        <p:nvSpPr>
          <p:cNvPr id="103" name="ZoneTexte 19"/>
          <p:cNvSpPr txBox="1"/>
          <p:nvPr/>
        </p:nvSpPr>
        <p:spPr>
          <a:xfrm>
            <a:off x="6606035" y="4267200"/>
            <a:ext cx="1852165" cy="707886"/>
          </a:xfrm>
          <a:prstGeom prst="rect">
            <a:avLst/>
          </a:prstGeom>
          <a:noFill/>
        </p:spPr>
        <p:txBody>
          <a:bodyPr wrap="none" rtlCol="0">
            <a:spAutoFit/>
          </a:bodyPr>
          <a:lstStyle/>
          <a:p>
            <a:r>
              <a:rPr lang="en-GB" sz="2000" b="1" dirty="0">
                <a:solidFill>
                  <a:schemeClr val="accent3"/>
                </a:solidFill>
              </a:rPr>
              <a:t>  Private</a:t>
            </a:r>
            <a:br>
              <a:rPr lang="en-GB" sz="2000" b="1" dirty="0">
                <a:solidFill>
                  <a:schemeClr val="accent3"/>
                </a:solidFill>
              </a:rPr>
            </a:br>
            <a:r>
              <a:rPr lang="en-GB" sz="2000" b="1" dirty="0">
                <a:solidFill>
                  <a:schemeClr val="accent3"/>
                </a:solidFill>
              </a:rPr>
              <a:t>commitments</a:t>
            </a:r>
          </a:p>
        </p:txBody>
      </p:sp>
      <p:sp>
        <p:nvSpPr>
          <p:cNvPr id="104" name="Rectangle 103"/>
          <p:cNvSpPr/>
          <p:nvPr/>
        </p:nvSpPr>
        <p:spPr>
          <a:xfrm>
            <a:off x="5562600" y="1371600"/>
            <a:ext cx="28194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ZoneTexte 18"/>
          <p:cNvSpPr txBox="1"/>
          <p:nvPr/>
        </p:nvSpPr>
        <p:spPr>
          <a:xfrm>
            <a:off x="5943600" y="2018915"/>
            <a:ext cx="1894870" cy="707886"/>
          </a:xfrm>
          <a:prstGeom prst="rect">
            <a:avLst/>
          </a:prstGeom>
          <a:noFill/>
        </p:spPr>
        <p:txBody>
          <a:bodyPr wrap="none" rtlCol="0">
            <a:spAutoFit/>
          </a:bodyPr>
          <a:lstStyle/>
          <a:p>
            <a:r>
              <a:rPr lang="en-GB" sz="2000" b="1" dirty="0">
                <a:solidFill>
                  <a:schemeClr val="accent3"/>
                </a:solidFill>
              </a:rPr>
              <a:t>Public</a:t>
            </a:r>
            <a:br>
              <a:rPr lang="en-GB" sz="2000" b="1" dirty="0">
                <a:solidFill>
                  <a:schemeClr val="accent3"/>
                </a:solidFill>
              </a:rPr>
            </a:br>
            <a:r>
              <a:rPr lang="en-GB" sz="2000" b="1" dirty="0">
                <a:solidFill>
                  <a:schemeClr val="accent3"/>
                </a:solidFill>
              </a:rPr>
              <a:t>  procurement</a:t>
            </a:r>
          </a:p>
        </p:txBody>
      </p:sp>
    </p:spTree>
    <p:extLst>
      <p:ext uri="{BB962C8B-B14F-4D97-AF65-F5344CB8AC3E}">
        <p14:creationId xmlns:p14="http://schemas.microsoft.com/office/powerpoint/2010/main" val="1920074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1000"/>
                                        <p:tgtEl>
                                          <p:spTgt spid="9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left)">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wipe(right)">
                                      <p:cBhvr>
                                        <p:cTn id="20" dur="500"/>
                                        <p:tgtEl>
                                          <p:spTgt spid="10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1000"/>
                                        <p:tgtEl>
                                          <p:spTgt spid="105"/>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up)">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wipe(down)">
                                      <p:cBhvr>
                                        <p:cTn id="37" dur="500"/>
                                        <p:tgtEl>
                                          <p:spTgt spid="84"/>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1000"/>
                                        <p:tgtEl>
                                          <p:spTgt spid="103"/>
                                        </p:tgtEl>
                                      </p:cBhvr>
                                    </p:animEffect>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500"/>
                                        <p:tgtEl>
                                          <p:spTgt spid="6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wipe(down)">
                                      <p:cBhvr>
                                        <p:cTn id="54" dur="500"/>
                                        <p:tgtEl>
                                          <p:spTgt spid="74"/>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99"/>
                                        </p:tgtEl>
                                        <p:attrNameLst>
                                          <p:attrName>style.visibility</p:attrName>
                                        </p:attrNameLst>
                                      </p:cBhvr>
                                      <p:to>
                                        <p:strVal val="visible"/>
                                      </p:to>
                                    </p:set>
                                    <p:animEffect transition="in" filter="fade">
                                      <p:cBhvr>
                                        <p:cTn id="58" dur="500"/>
                                        <p:tgtEl>
                                          <p:spTgt spid="99"/>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1000"/>
                                        <p:tgtEl>
                                          <p:spTgt spid="91"/>
                                        </p:tgtEl>
                                      </p:cBhvr>
                                    </p:animEffect>
                                  </p:childTnLst>
                                </p:cTn>
                              </p:par>
                            </p:childTnLst>
                          </p:cTn>
                        </p:par>
                        <p:par>
                          <p:cTn id="63" fill="hold">
                            <p:stCondLst>
                              <p:cond delay="2000"/>
                            </p:stCondLst>
                            <p:childTnLst>
                              <p:par>
                                <p:cTn id="64" presetID="22" presetClass="entr" presetSubtype="8" fill="hold" nodeType="after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wipe(left)">
                                      <p:cBhvr>
                                        <p:cTn id="66" dur="500"/>
                                        <p:tgtEl>
                                          <p:spTgt spid="7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wipe(right)">
                                      <p:cBhvr>
                                        <p:cTn id="71" dur="500"/>
                                        <p:tgtEl>
                                          <p:spTgt spid="79"/>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fade">
                                      <p:cBhvr>
                                        <p:cTn id="75" dur="500"/>
                                        <p:tgtEl>
                                          <p:spTgt spid="100"/>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92"/>
                                        </p:tgtEl>
                                        <p:attrNameLst>
                                          <p:attrName>style.visibility</p:attrName>
                                        </p:attrNameLst>
                                      </p:cBhvr>
                                      <p:to>
                                        <p:strVal val="visible"/>
                                      </p:to>
                                    </p:set>
                                    <p:animEffect transition="in" filter="fade">
                                      <p:cBhvr>
                                        <p:cTn id="79" dur="1000"/>
                                        <p:tgtEl>
                                          <p:spTgt spid="92"/>
                                        </p:tgtEl>
                                      </p:cBhvr>
                                    </p:animEffect>
                                  </p:childTnLst>
                                </p:cTn>
                              </p:par>
                            </p:childTnLst>
                          </p:cTn>
                        </p:par>
                        <p:par>
                          <p:cTn id="80" fill="hold">
                            <p:stCondLst>
                              <p:cond delay="2000"/>
                            </p:stCondLst>
                            <p:childTnLst>
                              <p:par>
                                <p:cTn id="81" presetID="22" presetClass="entr" presetSubtype="1" fill="hold" nodeType="after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wipe(up)">
                                      <p:cBhvr>
                                        <p:cTn id="83" dur="500"/>
                                        <p:tgtEl>
                                          <p:spTgt spid="6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wipe(down)">
                                      <p:cBhvr>
                                        <p:cTn id="88" dur="500"/>
                                        <p:tgtEl>
                                          <p:spTgt spid="73"/>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fade">
                                      <p:cBhvr>
                                        <p:cTn id="92" dur="500"/>
                                        <p:tgtEl>
                                          <p:spTgt spid="101"/>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93"/>
                                        </p:tgtEl>
                                        <p:attrNameLst>
                                          <p:attrName>style.visibility</p:attrName>
                                        </p:attrNameLst>
                                      </p:cBhvr>
                                      <p:to>
                                        <p:strVal val="visible"/>
                                      </p:to>
                                    </p:set>
                                    <p:animEffect transition="in" filter="fade">
                                      <p:cBhvr>
                                        <p:cTn id="96" dur="1000"/>
                                        <p:tgtEl>
                                          <p:spTgt spid="93"/>
                                        </p:tgtEl>
                                      </p:cBhvr>
                                    </p:animEffect>
                                  </p:childTnLst>
                                </p:cTn>
                              </p:par>
                            </p:childTnLst>
                          </p:cTn>
                        </p:par>
                        <p:par>
                          <p:cTn id="97" fill="hold">
                            <p:stCondLst>
                              <p:cond delay="2000"/>
                            </p:stCondLst>
                            <p:childTnLst>
                              <p:par>
                                <p:cTn id="98" presetID="22" presetClass="entr" presetSubtype="1" fill="hold" nodeType="after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up)">
                                      <p:cBhvr>
                                        <p:cTn id="100" dur="1000"/>
                                        <p:tgtEl>
                                          <p:spTgt spid="6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wipe(down)">
                                      <p:cBhvr>
                                        <p:cTn id="105" dur="500"/>
                                        <p:tgtEl>
                                          <p:spTgt spid="68"/>
                                        </p:tgtEl>
                                      </p:cBhvr>
                                    </p:animEffect>
                                  </p:childTnLst>
                                </p:cTn>
                              </p:par>
                            </p:childTnLst>
                          </p:cTn>
                        </p:par>
                        <p:par>
                          <p:cTn id="106" fill="hold">
                            <p:stCondLst>
                              <p:cond delay="500"/>
                            </p:stCondLst>
                            <p:childTnLst>
                              <p:par>
                                <p:cTn id="107" presetID="6" presetClass="entr" presetSubtype="32" fill="hold" nodeType="afterEffect">
                                  <p:stCondLst>
                                    <p:cond delay="0"/>
                                  </p:stCondLst>
                                  <p:childTnLst>
                                    <p:set>
                                      <p:cBhvr>
                                        <p:cTn id="108" dur="1" fill="hold">
                                          <p:stCondLst>
                                            <p:cond delay="0"/>
                                          </p:stCondLst>
                                        </p:cTn>
                                        <p:tgtEl>
                                          <p:spTgt spid="102"/>
                                        </p:tgtEl>
                                        <p:attrNameLst>
                                          <p:attrName>style.visibility</p:attrName>
                                        </p:attrNameLst>
                                      </p:cBhvr>
                                      <p:to>
                                        <p:strVal val="visible"/>
                                      </p:to>
                                    </p:set>
                                    <p:animEffect transition="in" filter="circle(out)">
                                      <p:cBhvr>
                                        <p:cTn id="109"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3" grpId="0" animBg="1"/>
      <p:bldP spid="74" grpId="0" animBg="1"/>
      <p:bldP spid="79" grpId="0" animBg="1"/>
      <p:bldP spid="84" grpId="0" animBg="1"/>
      <p:bldP spid="91" grpId="0"/>
      <p:bldP spid="92" grpId="0"/>
      <p:bldP spid="93" grpId="0"/>
      <p:bldP spid="94" grpId="0"/>
      <p:bldP spid="103" grpId="0"/>
      <p:bldP spid="104" grpId="0" animBg="1"/>
      <p:bldP spid="10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76E2A-9477-4E60-B818-98FA22A3196A}"/>
              </a:ext>
            </a:extLst>
          </p:cNvPr>
          <p:cNvSpPr>
            <a:spLocks noGrp="1"/>
          </p:cNvSpPr>
          <p:nvPr>
            <p:ph type="title"/>
          </p:nvPr>
        </p:nvSpPr>
        <p:spPr/>
        <p:txBody>
          <a:bodyPr/>
          <a:lstStyle/>
          <a:p>
            <a:r>
              <a:rPr lang="en-US" dirty="0"/>
              <a:t>Overview</a:t>
            </a:r>
          </a:p>
        </p:txBody>
      </p:sp>
      <p:sp>
        <p:nvSpPr>
          <p:cNvPr id="5" name="Text Placeholder 4">
            <a:extLst>
              <a:ext uri="{FF2B5EF4-FFF2-40B4-BE49-F238E27FC236}">
                <a16:creationId xmlns:a16="http://schemas.microsoft.com/office/drawing/2014/main" id="{D502DB02-AB78-437A-A7A4-B186B9B6CF8F}"/>
              </a:ext>
            </a:extLst>
          </p:cNvPr>
          <p:cNvSpPr>
            <a:spLocks noGrp="1"/>
          </p:cNvSpPr>
          <p:nvPr>
            <p:ph type="body" sz="quarter" idx="19"/>
          </p:nvPr>
        </p:nvSpPr>
        <p:spPr/>
        <p:txBody>
          <a:bodyPr/>
          <a:lstStyle/>
          <a:p>
            <a:r>
              <a:rPr lang="en-US" dirty="0"/>
              <a:t>Certification/Verification</a:t>
            </a:r>
          </a:p>
        </p:txBody>
      </p:sp>
      <p:sp>
        <p:nvSpPr>
          <p:cNvPr id="6" name="Text Placeholder 5">
            <a:extLst>
              <a:ext uri="{FF2B5EF4-FFF2-40B4-BE49-F238E27FC236}">
                <a16:creationId xmlns:a16="http://schemas.microsoft.com/office/drawing/2014/main" id="{0996FE7C-9670-4D5B-8FED-52757EA5552C}"/>
              </a:ext>
            </a:extLst>
          </p:cNvPr>
          <p:cNvSpPr>
            <a:spLocks noGrp="1"/>
          </p:cNvSpPr>
          <p:nvPr>
            <p:ph type="body" sz="quarter" idx="20"/>
          </p:nvPr>
        </p:nvSpPr>
        <p:spPr/>
        <p:txBody>
          <a:bodyPr/>
          <a:lstStyle/>
          <a:p>
            <a:r>
              <a:rPr lang="en-US" dirty="0"/>
              <a:t>Overview of verification processes</a:t>
            </a:r>
          </a:p>
          <a:p>
            <a:endParaRPr lang="en-US" dirty="0"/>
          </a:p>
        </p:txBody>
      </p:sp>
      <p:sp>
        <p:nvSpPr>
          <p:cNvPr id="7" name="Text Placeholder 6">
            <a:extLst>
              <a:ext uri="{FF2B5EF4-FFF2-40B4-BE49-F238E27FC236}">
                <a16:creationId xmlns:a16="http://schemas.microsoft.com/office/drawing/2014/main" id="{F87F374F-E82E-4201-BEE9-80AC62033C5F}"/>
              </a:ext>
            </a:extLst>
          </p:cNvPr>
          <p:cNvSpPr>
            <a:spLocks noGrp="1"/>
          </p:cNvSpPr>
          <p:nvPr>
            <p:ph type="body" sz="quarter" idx="21"/>
          </p:nvPr>
        </p:nvSpPr>
        <p:spPr/>
        <p:txBody>
          <a:bodyPr/>
          <a:lstStyle/>
          <a:p>
            <a:r>
              <a:rPr lang="en-US" dirty="0"/>
              <a:t>PEFC	</a:t>
            </a:r>
          </a:p>
        </p:txBody>
      </p:sp>
      <p:sp>
        <p:nvSpPr>
          <p:cNvPr id="8" name="Text Placeholder 7">
            <a:extLst>
              <a:ext uri="{FF2B5EF4-FFF2-40B4-BE49-F238E27FC236}">
                <a16:creationId xmlns:a16="http://schemas.microsoft.com/office/drawing/2014/main" id="{14CF6A5C-4EBA-46D7-97AF-B7FAA9925F8C}"/>
              </a:ext>
            </a:extLst>
          </p:cNvPr>
          <p:cNvSpPr>
            <a:spLocks noGrp="1"/>
          </p:cNvSpPr>
          <p:nvPr>
            <p:ph type="body" sz="quarter" idx="22"/>
          </p:nvPr>
        </p:nvSpPr>
        <p:spPr/>
        <p:txBody>
          <a:bodyPr/>
          <a:lstStyle/>
          <a:p>
            <a:r>
              <a:rPr lang="en-US" dirty="0"/>
              <a:t>PEFC’s unique approach</a:t>
            </a:r>
          </a:p>
          <a:p>
            <a:r>
              <a:rPr lang="en-US" dirty="0"/>
              <a:t>Technical Infrastructure</a:t>
            </a:r>
          </a:p>
        </p:txBody>
      </p:sp>
      <p:sp>
        <p:nvSpPr>
          <p:cNvPr id="9" name="Text Placeholder 8">
            <a:extLst>
              <a:ext uri="{FF2B5EF4-FFF2-40B4-BE49-F238E27FC236}">
                <a16:creationId xmlns:a16="http://schemas.microsoft.com/office/drawing/2014/main" id="{B6989E40-3EC9-4EBC-A85D-4A57F9924638}"/>
              </a:ext>
            </a:extLst>
          </p:cNvPr>
          <p:cNvSpPr>
            <a:spLocks noGrp="1"/>
          </p:cNvSpPr>
          <p:nvPr>
            <p:ph type="body" sz="quarter" idx="23"/>
          </p:nvPr>
        </p:nvSpPr>
        <p:spPr/>
        <p:txBody>
          <a:bodyPr/>
          <a:lstStyle/>
          <a:p>
            <a:r>
              <a:rPr lang="en-US" dirty="0"/>
              <a:t>Synergies with FLEGT</a:t>
            </a:r>
          </a:p>
          <a:p>
            <a:endParaRPr lang="en-US" dirty="0"/>
          </a:p>
        </p:txBody>
      </p:sp>
      <p:sp>
        <p:nvSpPr>
          <p:cNvPr id="10" name="Text Placeholder 9">
            <a:extLst>
              <a:ext uri="{FF2B5EF4-FFF2-40B4-BE49-F238E27FC236}">
                <a16:creationId xmlns:a16="http://schemas.microsoft.com/office/drawing/2014/main" id="{EB401BDB-A2BF-44E8-BCD0-972A030D69FA}"/>
              </a:ext>
            </a:extLst>
          </p:cNvPr>
          <p:cNvSpPr>
            <a:spLocks noGrp="1"/>
          </p:cNvSpPr>
          <p:nvPr>
            <p:ph type="body" sz="quarter" idx="24"/>
          </p:nvPr>
        </p:nvSpPr>
        <p:spPr/>
        <p:txBody>
          <a:bodyPr/>
          <a:lstStyle/>
          <a:p>
            <a:r>
              <a:rPr lang="en-US" dirty="0"/>
              <a:t>Examples of synergies</a:t>
            </a:r>
          </a:p>
          <a:p>
            <a:r>
              <a:rPr lang="en-US" dirty="0"/>
              <a:t>Comparison of Infrastructure</a:t>
            </a:r>
          </a:p>
          <a:p>
            <a:r>
              <a:rPr lang="en-US" dirty="0"/>
              <a:t>The way forward</a:t>
            </a:r>
          </a:p>
        </p:txBody>
      </p:sp>
      <p:sp>
        <p:nvSpPr>
          <p:cNvPr id="11" name="Text Placeholder 10">
            <a:extLst>
              <a:ext uri="{FF2B5EF4-FFF2-40B4-BE49-F238E27FC236}">
                <a16:creationId xmlns:a16="http://schemas.microsoft.com/office/drawing/2014/main" id="{72E33043-387E-4DBC-9902-A0B142FA00DB}"/>
              </a:ext>
            </a:extLst>
          </p:cNvPr>
          <p:cNvSpPr>
            <a:spLocks noGrp="1"/>
          </p:cNvSpPr>
          <p:nvPr>
            <p:ph type="body" sz="quarter" idx="25"/>
          </p:nvPr>
        </p:nvSpPr>
        <p:spPr/>
        <p:txBody>
          <a:bodyPr/>
          <a:lstStyle/>
          <a:p>
            <a:r>
              <a:rPr lang="en-US" dirty="0"/>
              <a:t>MFCC Project</a:t>
            </a:r>
          </a:p>
        </p:txBody>
      </p:sp>
      <p:sp>
        <p:nvSpPr>
          <p:cNvPr id="12" name="Text Placeholder 11">
            <a:extLst>
              <a:ext uri="{FF2B5EF4-FFF2-40B4-BE49-F238E27FC236}">
                <a16:creationId xmlns:a16="http://schemas.microsoft.com/office/drawing/2014/main" id="{A5799F14-CA12-4245-9977-E8941CB8310A}"/>
              </a:ext>
            </a:extLst>
          </p:cNvPr>
          <p:cNvSpPr>
            <a:spLocks noGrp="1"/>
          </p:cNvSpPr>
          <p:nvPr>
            <p:ph type="body" sz="quarter" idx="26"/>
          </p:nvPr>
        </p:nvSpPr>
        <p:spPr/>
        <p:txBody>
          <a:bodyPr/>
          <a:lstStyle/>
          <a:p>
            <a:r>
              <a:rPr lang="en-US" dirty="0"/>
              <a:t>Workplan </a:t>
            </a:r>
          </a:p>
          <a:p>
            <a:r>
              <a:rPr lang="en-US" dirty="0"/>
              <a:t>Partnerships for pilot projects</a:t>
            </a:r>
          </a:p>
          <a:p>
            <a:r>
              <a:rPr lang="en-US" dirty="0"/>
              <a:t>Get involved!</a:t>
            </a:r>
          </a:p>
        </p:txBody>
      </p:sp>
    </p:spTree>
    <p:extLst>
      <p:ext uri="{BB962C8B-B14F-4D97-AF65-F5344CB8AC3E}">
        <p14:creationId xmlns:p14="http://schemas.microsoft.com/office/powerpoint/2010/main" val="2005283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9283" y="4997983"/>
            <a:ext cx="2655029" cy="188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782" y="5080270"/>
            <a:ext cx="1907012" cy="180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668" y="5445224"/>
            <a:ext cx="2160276" cy="138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altLang="fr-FR" sz="2800" dirty="0"/>
              <a:t>Brands who already benefit from PEFC label</a:t>
            </a:r>
            <a:endParaRPr lang="en-GB" sz="2800" dirty="0"/>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 y="3966246"/>
            <a:ext cx="2099970" cy="1588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files.podio.com/1255513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5855" y="2992579"/>
            <a:ext cx="2234999" cy="148719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4368381" y="1635427"/>
            <a:ext cx="3599407" cy="2039359"/>
            <a:chOff x="2617235" y="3968027"/>
            <a:chExt cx="3956380" cy="2232684"/>
          </a:xfrm>
        </p:grpSpPr>
        <p:pic>
          <p:nvPicPr>
            <p:cNvPr id="2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7574" y="4765221"/>
              <a:ext cx="2546041" cy="1435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t="7242"/>
            <a:stretch/>
          </p:blipFill>
          <p:spPr bwMode="auto">
            <a:xfrm>
              <a:off x="2617235" y="3968027"/>
              <a:ext cx="2754335" cy="158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9288" y="5357141"/>
            <a:ext cx="2063474" cy="155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t="34477" r="27361"/>
          <a:stretch/>
        </p:blipFill>
        <p:spPr>
          <a:xfrm>
            <a:off x="-36512" y="5307456"/>
            <a:ext cx="2384303" cy="1577928"/>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l="4300" t="35068" r="5139" b="11468"/>
          <a:stretch/>
        </p:blipFill>
        <p:spPr>
          <a:xfrm>
            <a:off x="2310794" y="2918783"/>
            <a:ext cx="2160000" cy="849793"/>
          </a:xfrm>
          <a:prstGeom prst="rect">
            <a:avLst/>
          </a:prstGeom>
        </p:spPr>
      </p:pic>
      <p:pic>
        <p:nvPicPr>
          <p:cNvPr id="16"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6378" t="42022"/>
          <a:stretch/>
        </p:blipFill>
        <p:spPr bwMode="auto">
          <a:xfrm>
            <a:off x="7934155" y="5072332"/>
            <a:ext cx="1161209" cy="98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27582" y="2852936"/>
            <a:ext cx="2835711" cy="2012396"/>
            <a:chOff x="1887621" y="2204864"/>
            <a:chExt cx="2835711" cy="2012396"/>
          </a:xfrm>
        </p:grpSpPr>
        <p:pic>
          <p:nvPicPr>
            <p:cNvPr id="1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87621" y="2204864"/>
              <a:ext cx="1543695" cy="201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26838" y="2204864"/>
              <a:ext cx="1796494" cy="169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67788" y="3284984"/>
            <a:ext cx="2400000" cy="1800000"/>
          </a:xfrm>
          <a:prstGeom prst="rect">
            <a:avLst/>
          </a:prstGeom>
        </p:spPr>
      </p:pic>
      <p:pic>
        <p:nvPicPr>
          <p:cNvPr id="26"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08" y="4438313"/>
            <a:ext cx="1764023" cy="1119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8"/>
          <p:cNvPicPr>
            <a:picLocks noChangeAspect="1"/>
          </p:cNvPicPr>
          <p:nvPr/>
        </p:nvPicPr>
        <p:blipFill rotWithShape="1">
          <a:blip r:embed="rId18" cstate="print">
            <a:extLst>
              <a:ext uri="{28A0092B-C50C-407E-A947-70E740481C1C}">
                <a14:useLocalDpi xmlns:a14="http://schemas.microsoft.com/office/drawing/2010/main" val="0"/>
              </a:ext>
            </a:extLst>
          </a:blip>
          <a:srcRect l="17766" t="56296" r="9985" b="15194"/>
          <a:stretch/>
        </p:blipFill>
        <p:spPr>
          <a:xfrm>
            <a:off x="-163450" y="1412776"/>
            <a:ext cx="2431966" cy="1440000"/>
          </a:xfrm>
          <a:prstGeom prst="rect">
            <a:avLst/>
          </a:prstGeom>
        </p:spPr>
      </p:pic>
      <p:pic>
        <p:nvPicPr>
          <p:cNvPr id="40" name="Picture 39"/>
          <p:cNvPicPr>
            <a:picLocks noChangeAspect="1"/>
          </p:cNvPicPr>
          <p:nvPr/>
        </p:nvPicPr>
        <p:blipFill rotWithShape="1">
          <a:blip r:embed="rId19" cstate="print">
            <a:extLst>
              <a:ext uri="{28A0092B-C50C-407E-A947-70E740481C1C}">
                <a14:useLocalDpi xmlns:a14="http://schemas.microsoft.com/office/drawing/2010/main" val="0"/>
              </a:ext>
            </a:extLst>
          </a:blip>
          <a:srcRect t="10370" b="45557"/>
          <a:stretch/>
        </p:blipFill>
        <p:spPr>
          <a:xfrm>
            <a:off x="7477957" y="5625384"/>
            <a:ext cx="1714635" cy="1260000"/>
          </a:xfrm>
          <a:prstGeom prst="rect">
            <a:avLst/>
          </a:prstGeom>
        </p:spPr>
      </p:pic>
      <p:pic>
        <p:nvPicPr>
          <p:cNvPr id="41" name="Picture 4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54745" y="4264554"/>
            <a:ext cx="2232097" cy="1489495"/>
          </a:xfrm>
          <a:prstGeom prst="rect">
            <a:avLst/>
          </a:prstGeom>
        </p:spPr>
      </p:pic>
      <p:pic>
        <p:nvPicPr>
          <p:cNvPr id="42" name="Picture 41"/>
          <p:cNvPicPr>
            <a:picLocks noChangeAspect="1"/>
          </p:cNvPicPr>
          <p:nvPr/>
        </p:nvPicPr>
        <p:blipFill rotWithShape="1">
          <a:blip r:embed="rId21">
            <a:extLst>
              <a:ext uri="{28A0092B-C50C-407E-A947-70E740481C1C}">
                <a14:useLocalDpi xmlns:a14="http://schemas.microsoft.com/office/drawing/2010/main" val="0"/>
              </a:ext>
            </a:extLst>
          </a:blip>
          <a:srcRect l="34834" t="20123" r="30332" b="5883"/>
          <a:stretch/>
        </p:blipFill>
        <p:spPr>
          <a:xfrm>
            <a:off x="5236230" y="2818432"/>
            <a:ext cx="2300448" cy="3260824"/>
          </a:xfrm>
          <a:prstGeom prst="rect">
            <a:avLst/>
          </a:prstGeom>
        </p:spPr>
      </p:pic>
      <p:pic>
        <p:nvPicPr>
          <p:cNvPr id="43" name="Picture 42"/>
          <p:cNvPicPr>
            <a:picLocks noChangeAspect="1"/>
          </p:cNvPicPr>
          <p:nvPr/>
        </p:nvPicPr>
        <p:blipFill rotWithShape="1">
          <a:blip r:embed="rId22">
            <a:extLst>
              <a:ext uri="{28A0092B-C50C-407E-A947-70E740481C1C}">
                <a14:useLocalDpi xmlns:a14="http://schemas.microsoft.com/office/drawing/2010/main" val="0"/>
              </a:ext>
            </a:extLst>
          </a:blip>
          <a:srcRect l="11553" t="35185" r="21591" b="12776"/>
          <a:stretch/>
        </p:blipFill>
        <p:spPr>
          <a:xfrm>
            <a:off x="4103103" y="1399927"/>
            <a:ext cx="1767792" cy="2063977"/>
          </a:xfrm>
          <a:prstGeom prst="rect">
            <a:avLst/>
          </a:prstGeom>
        </p:spPr>
      </p:pic>
      <p:pic>
        <p:nvPicPr>
          <p:cNvPr id="44" name="Picture 43"/>
          <p:cNvPicPr>
            <a:picLocks noChangeAspect="1"/>
          </p:cNvPicPr>
          <p:nvPr/>
        </p:nvPicPr>
        <p:blipFill rotWithShape="1">
          <a:blip r:embed="rId23">
            <a:extLst>
              <a:ext uri="{28A0092B-C50C-407E-A947-70E740481C1C}">
                <a14:useLocalDpi xmlns:a14="http://schemas.microsoft.com/office/drawing/2010/main" val="0"/>
              </a:ext>
            </a:extLst>
          </a:blip>
          <a:srcRect l="12552" t="21091" r="16750"/>
          <a:stretch/>
        </p:blipFill>
        <p:spPr>
          <a:xfrm>
            <a:off x="2283282" y="1412776"/>
            <a:ext cx="2037221" cy="1482356"/>
          </a:xfrm>
          <a:prstGeom prst="rect">
            <a:avLst/>
          </a:prstGeom>
        </p:spPr>
      </p:pic>
      <p:pic>
        <p:nvPicPr>
          <p:cNvPr id="45" name="Picture 4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69353" y="3812715"/>
            <a:ext cx="2446412" cy="1632509"/>
          </a:xfrm>
          <a:prstGeom prst="rect">
            <a:avLst/>
          </a:prstGeom>
        </p:spPr>
      </p:pic>
      <p:pic>
        <p:nvPicPr>
          <p:cNvPr id="46" name="Picture 45"/>
          <p:cNvPicPr>
            <a:picLocks noChangeAspect="1"/>
          </p:cNvPicPr>
          <p:nvPr/>
        </p:nvPicPr>
        <p:blipFill rotWithShape="1">
          <a:blip r:embed="rId25">
            <a:extLst>
              <a:ext uri="{28A0092B-C50C-407E-A947-70E740481C1C}">
                <a14:useLocalDpi xmlns:a14="http://schemas.microsoft.com/office/drawing/2010/main" val="0"/>
              </a:ext>
            </a:extLst>
          </a:blip>
          <a:srcRect r="33159" b="6385"/>
          <a:stretch/>
        </p:blipFill>
        <p:spPr>
          <a:xfrm>
            <a:off x="7065430" y="1550298"/>
            <a:ext cx="2270868" cy="2385353"/>
          </a:xfrm>
          <a:prstGeom prst="rect">
            <a:avLst/>
          </a:prstGeom>
        </p:spPr>
      </p:pic>
      <p:pic>
        <p:nvPicPr>
          <p:cNvPr id="47" name="Picture 4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08129" y="3740700"/>
            <a:ext cx="954524" cy="954524"/>
          </a:xfrm>
          <a:prstGeom prst="rect">
            <a:avLst/>
          </a:prstGeom>
        </p:spPr>
      </p:pic>
      <p:pic>
        <p:nvPicPr>
          <p:cNvPr id="1027" name="Picture 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70895" y="1268760"/>
            <a:ext cx="2236787"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54942" y="4653359"/>
            <a:ext cx="1573213"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37797" y="3475259"/>
            <a:ext cx="2163763"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8724" y="1698912"/>
            <a:ext cx="4546415" cy="238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6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1000"/>
                                        <p:tgtEl>
                                          <p:spTgt spid="38"/>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000"/>
                                        <p:tgtEl>
                                          <p:spTgt spid="41"/>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childTnLst>
                          </p:cTn>
                        </p:par>
                        <p:par>
                          <p:cTn id="80" fill="hold">
                            <p:stCondLst>
                              <p:cond delay="19000"/>
                            </p:stCondLst>
                            <p:childTnLst>
                              <p:par>
                                <p:cTn id="81" presetID="10" presetClass="entr" presetSubtype="0" fill="hold"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1000"/>
                                        <p:tgtEl>
                                          <p:spTgt spid="45"/>
                                        </p:tgtEl>
                                      </p:cBhvr>
                                    </p:animEffect>
                                  </p:childTnLst>
                                </p:cTn>
                              </p:par>
                            </p:childTnLst>
                          </p:cTn>
                        </p:par>
                        <p:par>
                          <p:cTn id="84" fill="hold">
                            <p:stCondLst>
                              <p:cond delay="20000"/>
                            </p:stCondLst>
                            <p:childTnLst>
                              <p:par>
                                <p:cTn id="85" presetID="10"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childTnLst>
                                </p:cTn>
                              </p:par>
                            </p:childTnLst>
                          </p:cTn>
                        </p:par>
                        <p:par>
                          <p:cTn id="88" fill="hold">
                            <p:stCondLst>
                              <p:cond delay="21000"/>
                            </p:stCondLst>
                            <p:childTnLst>
                              <p:par>
                                <p:cTn id="89" presetID="10" presetClass="entr" presetSubtype="0" fill="hold" nodeType="after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1000"/>
                                        <p:tgtEl>
                                          <p:spTgt spid="47"/>
                                        </p:tgtEl>
                                      </p:cBhvr>
                                    </p:animEffect>
                                  </p:childTnLst>
                                </p:cTn>
                              </p:par>
                            </p:childTnLst>
                          </p:cTn>
                        </p:par>
                        <p:par>
                          <p:cTn id="92" fill="hold">
                            <p:stCondLst>
                              <p:cond delay="22000"/>
                            </p:stCondLst>
                            <p:childTnLst>
                              <p:par>
                                <p:cTn id="93" presetID="10" presetClass="entr" presetSubtype="0" fill="hold" nodeType="afterEffect">
                                  <p:stCondLst>
                                    <p:cond delay="0"/>
                                  </p:stCondLst>
                                  <p:childTnLst>
                                    <p:set>
                                      <p:cBhvr>
                                        <p:cTn id="94" dur="1" fill="hold">
                                          <p:stCondLst>
                                            <p:cond delay="0"/>
                                          </p:stCondLst>
                                        </p:cTn>
                                        <p:tgtEl>
                                          <p:spTgt spid="1028"/>
                                        </p:tgtEl>
                                        <p:attrNameLst>
                                          <p:attrName>style.visibility</p:attrName>
                                        </p:attrNameLst>
                                      </p:cBhvr>
                                      <p:to>
                                        <p:strVal val="visible"/>
                                      </p:to>
                                    </p:set>
                                    <p:animEffect transition="in" filter="fade">
                                      <p:cBhvr>
                                        <p:cTn id="95" dur="500"/>
                                        <p:tgtEl>
                                          <p:spTgt spid="1028"/>
                                        </p:tgtEl>
                                      </p:cBhvr>
                                    </p:animEffect>
                                  </p:childTnLst>
                                </p:cTn>
                              </p:par>
                            </p:childTnLst>
                          </p:cTn>
                        </p:par>
                        <p:par>
                          <p:cTn id="96" fill="hold">
                            <p:stCondLst>
                              <p:cond delay="22500"/>
                            </p:stCondLst>
                            <p:childTnLst>
                              <p:par>
                                <p:cTn id="97" presetID="10" presetClass="entr" presetSubtype="0" fill="hold" nodeType="afterEffect">
                                  <p:stCondLst>
                                    <p:cond delay="0"/>
                                  </p:stCondLst>
                                  <p:childTnLst>
                                    <p:set>
                                      <p:cBhvr>
                                        <p:cTn id="98" dur="1" fill="hold">
                                          <p:stCondLst>
                                            <p:cond delay="0"/>
                                          </p:stCondLst>
                                        </p:cTn>
                                        <p:tgtEl>
                                          <p:spTgt spid="1027"/>
                                        </p:tgtEl>
                                        <p:attrNameLst>
                                          <p:attrName>style.visibility</p:attrName>
                                        </p:attrNameLst>
                                      </p:cBhvr>
                                      <p:to>
                                        <p:strVal val="visible"/>
                                      </p:to>
                                    </p:set>
                                    <p:animEffect transition="in" filter="fade">
                                      <p:cBhvr>
                                        <p:cTn id="99" dur="1000"/>
                                        <p:tgtEl>
                                          <p:spTgt spid="1027"/>
                                        </p:tgtEl>
                                      </p:cBhvr>
                                    </p:animEffect>
                                  </p:childTnLst>
                                </p:cTn>
                              </p:par>
                            </p:childTnLst>
                          </p:cTn>
                        </p:par>
                        <p:par>
                          <p:cTn id="100" fill="hold">
                            <p:stCondLst>
                              <p:cond delay="23500"/>
                            </p:stCondLst>
                            <p:childTnLst>
                              <p:par>
                                <p:cTn id="101" presetID="10" presetClass="entr" presetSubtype="0" fill="hold" nodeType="afterEffect">
                                  <p:stCondLst>
                                    <p:cond delay="0"/>
                                  </p:stCondLst>
                                  <p:childTnLst>
                                    <p:set>
                                      <p:cBhvr>
                                        <p:cTn id="102" dur="1" fill="hold">
                                          <p:stCondLst>
                                            <p:cond delay="0"/>
                                          </p:stCondLst>
                                        </p:cTn>
                                        <p:tgtEl>
                                          <p:spTgt spid="1030"/>
                                        </p:tgtEl>
                                        <p:attrNameLst>
                                          <p:attrName>style.visibility</p:attrName>
                                        </p:attrNameLst>
                                      </p:cBhvr>
                                      <p:to>
                                        <p:strVal val="visible"/>
                                      </p:to>
                                    </p:set>
                                    <p:animEffect transition="in" filter="fade">
                                      <p:cBhvr>
                                        <p:cTn id="103" dur="1000"/>
                                        <p:tgtEl>
                                          <p:spTgt spid="1030"/>
                                        </p:tgtEl>
                                      </p:cBhvr>
                                    </p:animEffect>
                                  </p:childTnLst>
                                </p:cTn>
                              </p:par>
                            </p:childTnLst>
                          </p:cTn>
                        </p:par>
                        <p:par>
                          <p:cTn id="104" fill="hold">
                            <p:stCondLst>
                              <p:cond delay="24500"/>
                            </p:stCondLst>
                            <p:childTnLst>
                              <p:par>
                                <p:cTn id="105" presetID="10" presetClass="entr" presetSubtype="0" fill="hold" nodeType="afterEffect">
                                  <p:stCondLst>
                                    <p:cond delay="0"/>
                                  </p:stCondLst>
                                  <p:childTnLst>
                                    <p:set>
                                      <p:cBhvr>
                                        <p:cTn id="106" dur="1" fill="hold">
                                          <p:stCondLst>
                                            <p:cond delay="0"/>
                                          </p:stCondLst>
                                        </p:cTn>
                                        <p:tgtEl>
                                          <p:spTgt spid="1031"/>
                                        </p:tgtEl>
                                        <p:attrNameLst>
                                          <p:attrName>style.visibility</p:attrName>
                                        </p:attrNameLst>
                                      </p:cBhvr>
                                      <p:to>
                                        <p:strVal val="visible"/>
                                      </p:to>
                                    </p:set>
                                    <p:animEffect transition="in" filter="fade">
                                      <p:cBhvr>
                                        <p:cTn id="107"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Technical Components</a:t>
            </a:r>
          </a:p>
        </p:txBody>
      </p:sp>
      <p:sp>
        <p:nvSpPr>
          <p:cNvPr id="6" name="Text Placeholder 5"/>
          <p:cNvSpPr>
            <a:spLocks noGrp="1"/>
          </p:cNvSpPr>
          <p:nvPr>
            <p:ph type="body" sz="quarter" idx="14"/>
          </p:nvPr>
        </p:nvSpPr>
        <p:spPr/>
        <p:txBody>
          <a:bodyPr/>
          <a:lstStyle/>
          <a:p>
            <a:r>
              <a:rPr lang="en-US" dirty="0"/>
              <a:t>Scheme development, standard setting etc. </a:t>
            </a:r>
          </a:p>
        </p:txBody>
      </p:sp>
      <p:sp>
        <p:nvSpPr>
          <p:cNvPr id="3" name="Slide Number Placeholder 2"/>
          <p:cNvSpPr>
            <a:spLocks noGrp="1"/>
          </p:cNvSpPr>
          <p:nvPr>
            <p:ph type="sldNum" sz="quarter" idx="4294967295"/>
          </p:nvPr>
        </p:nvSpPr>
        <p:spPr>
          <a:xfrm>
            <a:off x="0" y="6497638"/>
            <a:ext cx="468313" cy="360362"/>
          </a:xfrm>
        </p:spPr>
        <p:txBody>
          <a:bodyPr/>
          <a:lstStyle/>
          <a:p>
            <a:fld id="{733122C9-A0B9-462F-8757-0847AD287B63}" type="slidenum">
              <a:rPr lang="en-US" smtClean="0"/>
              <a:pPr/>
              <a:t>21</a:t>
            </a:fld>
            <a:endParaRPr lang="en-US"/>
          </a:p>
        </p:txBody>
      </p:sp>
    </p:spTree>
    <p:extLst>
      <p:ext uri="{BB962C8B-B14F-4D97-AF65-F5344CB8AC3E}">
        <p14:creationId xmlns:p14="http://schemas.microsoft.com/office/powerpoint/2010/main" val="2511710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PEFC\Development\Scheme Development\Graphics\Phases_System_Development_OPTION_1a.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822" y="1629134"/>
            <a:ext cx="6480720" cy="4645892"/>
          </a:xfrm>
          <a:prstGeom prst="rect">
            <a:avLst/>
          </a:prstGeom>
          <a:noFill/>
          <a:ln>
            <a:noFill/>
          </a:ln>
        </p:spPr>
      </p:pic>
      <p:sp>
        <p:nvSpPr>
          <p:cNvPr id="2" name="Title 1"/>
          <p:cNvSpPr>
            <a:spLocks noGrp="1"/>
          </p:cNvSpPr>
          <p:nvPr>
            <p:ph type="title"/>
          </p:nvPr>
        </p:nvSpPr>
        <p:spPr/>
        <p:txBody>
          <a:bodyPr/>
          <a:lstStyle/>
          <a:p>
            <a:r>
              <a:rPr lang="en-US" dirty="0"/>
              <a:t>Developing a National Scheme</a:t>
            </a:r>
          </a:p>
        </p:txBody>
      </p:sp>
      <p:sp>
        <p:nvSpPr>
          <p:cNvPr id="3" name="Slide Number Placeholder 2"/>
          <p:cNvSpPr>
            <a:spLocks noGrp="1"/>
          </p:cNvSpPr>
          <p:nvPr>
            <p:ph type="sldNum" sz="quarter" idx="11"/>
          </p:nvPr>
        </p:nvSpPr>
        <p:spPr/>
        <p:txBody>
          <a:bodyPr/>
          <a:lstStyle/>
          <a:p>
            <a:fld id="{733122C9-A0B9-462F-8757-0847AD287B63}" type="slidenum">
              <a:rPr lang="en-US" smtClean="0"/>
              <a:pPr/>
              <a:t>22</a:t>
            </a:fld>
            <a:endParaRPr lang="en-US"/>
          </a:p>
        </p:txBody>
      </p:sp>
      <p:pic>
        <p:nvPicPr>
          <p:cNvPr id="7" name="Content Placeholder 6">
            <a:extLst>
              <a:ext uri="{FF2B5EF4-FFF2-40B4-BE49-F238E27FC236}">
                <a16:creationId xmlns:a16="http://schemas.microsoft.com/office/drawing/2014/main" id="{20E68076-846A-42D5-82A8-469F72094B0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749" t="13669" r="13376" b="15457"/>
          <a:stretch/>
        </p:blipFill>
        <p:spPr>
          <a:xfrm>
            <a:off x="2771800" y="4077072"/>
            <a:ext cx="648072" cy="648072"/>
          </a:xfrm>
        </p:spPr>
      </p:pic>
      <p:sp>
        <p:nvSpPr>
          <p:cNvPr id="8" name="TextBox 7">
            <a:extLst>
              <a:ext uri="{FF2B5EF4-FFF2-40B4-BE49-F238E27FC236}">
                <a16:creationId xmlns:a16="http://schemas.microsoft.com/office/drawing/2014/main" id="{96578B29-6AD3-4AB7-9A00-1792C0893DFE}"/>
              </a:ext>
            </a:extLst>
          </p:cNvPr>
          <p:cNvSpPr txBox="1"/>
          <p:nvPr/>
        </p:nvSpPr>
        <p:spPr>
          <a:xfrm>
            <a:off x="2151411" y="5280716"/>
            <a:ext cx="648072" cy="369332"/>
          </a:xfrm>
          <a:prstGeom prst="rect">
            <a:avLst/>
          </a:prstGeom>
          <a:solidFill>
            <a:schemeClr val="bg1"/>
          </a:solidFill>
        </p:spPr>
        <p:txBody>
          <a:bodyPr wrap="square" rtlCol="0">
            <a:spAutoFit/>
          </a:bodyPr>
          <a:lstStyle/>
          <a:p>
            <a:r>
              <a:rPr lang="en-US" dirty="0"/>
              <a:t>90%</a:t>
            </a:r>
          </a:p>
        </p:txBody>
      </p:sp>
      <p:sp>
        <p:nvSpPr>
          <p:cNvPr id="9" name="TextBox 8">
            <a:extLst>
              <a:ext uri="{FF2B5EF4-FFF2-40B4-BE49-F238E27FC236}">
                <a16:creationId xmlns:a16="http://schemas.microsoft.com/office/drawing/2014/main" id="{DA53EF98-34F7-46A0-83BE-42DA74C63147}"/>
              </a:ext>
            </a:extLst>
          </p:cNvPr>
          <p:cNvSpPr txBox="1"/>
          <p:nvPr/>
        </p:nvSpPr>
        <p:spPr>
          <a:xfrm>
            <a:off x="3275856" y="5044534"/>
            <a:ext cx="648072" cy="369332"/>
          </a:xfrm>
          <a:prstGeom prst="rect">
            <a:avLst/>
          </a:prstGeom>
          <a:solidFill>
            <a:schemeClr val="bg1"/>
          </a:solidFill>
        </p:spPr>
        <p:txBody>
          <a:bodyPr wrap="square" rtlCol="0">
            <a:spAutoFit/>
          </a:bodyPr>
          <a:lstStyle/>
          <a:p>
            <a:r>
              <a:rPr lang="en-US" dirty="0"/>
              <a:t>20%</a:t>
            </a:r>
          </a:p>
        </p:txBody>
      </p:sp>
      <p:sp>
        <p:nvSpPr>
          <p:cNvPr id="10" name="TextBox 9">
            <a:extLst>
              <a:ext uri="{FF2B5EF4-FFF2-40B4-BE49-F238E27FC236}">
                <a16:creationId xmlns:a16="http://schemas.microsoft.com/office/drawing/2014/main" id="{2B2C64A2-9B2A-43B4-8182-FC923AFB11D6}"/>
              </a:ext>
            </a:extLst>
          </p:cNvPr>
          <p:cNvSpPr txBox="1"/>
          <p:nvPr/>
        </p:nvSpPr>
        <p:spPr>
          <a:xfrm>
            <a:off x="2951820" y="2967502"/>
            <a:ext cx="648072" cy="369332"/>
          </a:xfrm>
          <a:prstGeom prst="rect">
            <a:avLst/>
          </a:prstGeom>
          <a:solidFill>
            <a:schemeClr val="bg1"/>
          </a:solidFill>
        </p:spPr>
        <p:txBody>
          <a:bodyPr wrap="square" rtlCol="0">
            <a:spAutoFit/>
          </a:bodyPr>
          <a:lstStyle/>
          <a:p>
            <a:r>
              <a:rPr lang="en-US" dirty="0"/>
              <a:t>30%</a:t>
            </a:r>
          </a:p>
        </p:txBody>
      </p:sp>
    </p:spTree>
    <p:extLst>
      <p:ext uri="{BB962C8B-B14F-4D97-AF65-F5344CB8AC3E}">
        <p14:creationId xmlns:p14="http://schemas.microsoft.com/office/powerpoint/2010/main" val="42700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er 40"/>
          <p:cNvGrpSpPr/>
          <p:nvPr/>
        </p:nvGrpSpPr>
        <p:grpSpPr>
          <a:xfrm>
            <a:off x="1634400" y="1828800"/>
            <a:ext cx="5412871" cy="3810767"/>
            <a:chOff x="1634400" y="1828800"/>
            <a:chExt cx="5412871" cy="3810767"/>
          </a:xfrm>
        </p:grpSpPr>
        <p:pic>
          <p:nvPicPr>
            <p:cNvPr id="45" name="Image 44" descr="s_3132267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6000" y="1828800"/>
              <a:ext cx="1636471" cy="1747967"/>
            </a:xfrm>
            <a:prstGeom prst="rect">
              <a:avLst/>
            </a:prstGeom>
          </p:spPr>
        </p:pic>
        <p:pic>
          <p:nvPicPr>
            <p:cNvPr id="47" name="Image 46" descr="s_3132267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4400" y="3891600"/>
              <a:ext cx="1636471" cy="1747967"/>
            </a:xfrm>
            <a:prstGeom prst="rect">
              <a:avLst/>
            </a:prstGeom>
          </p:spPr>
        </p:pic>
        <p:pic>
          <p:nvPicPr>
            <p:cNvPr id="48" name="Image 47" descr="s_3132267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0800" y="3891600"/>
              <a:ext cx="1636471" cy="1747967"/>
            </a:xfrm>
            <a:prstGeom prst="rect">
              <a:avLst/>
            </a:prstGeom>
          </p:spPr>
        </p:pic>
      </p:grpSp>
      <p:pic>
        <p:nvPicPr>
          <p:cNvPr id="101" name="Image 100" descr="certific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18307">
            <a:off x="5922479" y="4960456"/>
            <a:ext cx="612493" cy="453099"/>
          </a:xfrm>
          <a:prstGeom prst="rect">
            <a:avLst/>
          </a:prstGeom>
          <a:effectLst>
            <a:outerShdw blurRad="50800" dist="38100" dir="2700000">
              <a:srgbClr val="000000">
                <a:alpha val="25000"/>
              </a:srgbClr>
            </a:outerShdw>
          </a:effectLst>
        </p:spPr>
      </p:pic>
      <p:grpSp>
        <p:nvGrpSpPr>
          <p:cNvPr id="102" name="Grouper 41"/>
          <p:cNvGrpSpPr/>
          <p:nvPr/>
        </p:nvGrpSpPr>
        <p:grpSpPr>
          <a:xfrm>
            <a:off x="5500800" y="4505980"/>
            <a:ext cx="3414600" cy="727919"/>
            <a:chOff x="5082949" y="2981980"/>
            <a:chExt cx="3414600" cy="727919"/>
          </a:xfrm>
        </p:grpSpPr>
        <p:sp>
          <p:nvSpPr>
            <p:cNvPr id="103" name="ZoneTexte 102"/>
            <p:cNvSpPr txBox="1"/>
            <p:nvPr/>
          </p:nvSpPr>
          <p:spPr>
            <a:xfrm>
              <a:off x="6668749" y="2981980"/>
              <a:ext cx="1828800" cy="523220"/>
            </a:xfrm>
            <a:prstGeom prst="rect">
              <a:avLst/>
            </a:prstGeom>
            <a:noFill/>
          </p:spPr>
          <p:txBody>
            <a:bodyPr wrap="square" lIns="0" rIns="0" rtlCol="0">
              <a:spAutoFit/>
            </a:bodyPr>
            <a:lstStyle/>
            <a:p>
              <a:r>
                <a:rPr lang="en-GB" sz="1400" dirty="0">
                  <a:solidFill>
                    <a:schemeClr val="accent2"/>
                  </a:solidFill>
                </a:rPr>
                <a:t>Issue </a:t>
              </a:r>
              <a:br>
                <a:rPr lang="en-GB" sz="1400" dirty="0">
                  <a:solidFill>
                    <a:schemeClr val="accent2"/>
                  </a:solidFill>
                </a:rPr>
              </a:br>
              <a:r>
                <a:rPr lang="en-GB" sz="1400" dirty="0">
                  <a:solidFill>
                    <a:schemeClr val="accent2"/>
                  </a:solidFill>
                </a:rPr>
                <a:t>certificates</a:t>
              </a:r>
            </a:p>
          </p:txBody>
        </p:sp>
        <p:pic>
          <p:nvPicPr>
            <p:cNvPr id="104" name="Image 103" descr="certific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18307">
              <a:off x="5082949" y="3256800"/>
              <a:ext cx="612493" cy="453099"/>
            </a:xfrm>
            <a:prstGeom prst="rect">
              <a:avLst/>
            </a:prstGeom>
            <a:effectLst>
              <a:outerShdw blurRad="50800" dist="38100" dir="2700000">
                <a:srgbClr val="000000">
                  <a:alpha val="25000"/>
                </a:srgbClr>
              </a:outerShdw>
            </a:effectLst>
          </p:spPr>
        </p:pic>
      </p:grpSp>
      <p:grpSp>
        <p:nvGrpSpPr>
          <p:cNvPr id="95" name="Grouper 94"/>
          <p:cNvGrpSpPr/>
          <p:nvPr/>
        </p:nvGrpSpPr>
        <p:grpSpPr>
          <a:xfrm>
            <a:off x="5257800" y="5181600"/>
            <a:ext cx="1158399" cy="1166750"/>
            <a:chOff x="7078108" y="2840050"/>
            <a:chExt cx="1158399" cy="1166750"/>
          </a:xfrm>
        </p:grpSpPr>
        <p:grpSp>
          <p:nvGrpSpPr>
            <p:cNvPr id="90" name="Grouper 36"/>
            <p:cNvGrpSpPr/>
            <p:nvPr/>
          </p:nvGrpSpPr>
          <p:grpSpPr>
            <a:xfrm rot="4473018">
              <a:off x="7066233" y="2851925"/>
              <a:ext cx="1166750" cy="1143000"/>
              <a:chOff x="4228275" y="1828800"/>
              <a:chExt cx="1166750" cy="1143000"/>
            </a:xfrm>
          </p:grpSpPr>
          <p:pic>
            <p:nvPicPr>
              <p:cNvPr id="91" name="Image 90" descr="Group_Entity_backgroun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75" y="1828800"/>
                <a:ext cx="1149350" cy="1114425"/>
              </a:xfrm>
              <a:prstGeom prst="rect">
                <a:avLst/>
              </a:prstGeom>
            </p:spPr>
          </p:pic>
          <p:pic>
            <p:nvPicPr>
              <p:cNvPr id="92" name="Image 91" descr="Group_Entity_line_left.png"/>
              <p:cNvPicPr>
                <a:picLocks noChangeAspect="1"/>
              </p:cNvPicPr>
              <p:nvPr/>
            </p:nvPicPr>
            <p:blipFill>
              <a:blip r:embed="rId5" cstate="email">
                <a:alphaModFix/>
                <a:lum contrast="50000"/>
                <a:extLst>
                  <a:ext uri="{28A0092B-C50C-407E-A947-70E740481C1C}">
                    <a14:useLocalDpi xmlns:a14="http://schemas.microsoft.com/office/drawing/2010/main"/>
                  </a:ext>
                </a:extLst>
              </a:blip>
              <a:stretch>
                <a:fillRect/>
              </a:stretch>
            </p:blipFill>
            <p:spPr>
              <a:xfrm>
                <a:off x="4228275" y="1828800"/>
                <a:ext cx="1143000" cy="1143000"/>
              </a:xfrm>
              <a:prstGeom prst="rect">
                <a:avLst/>
              </a:prstGeom>
            </p:spPr>
          </p:pic>
        </p:grpSp>
        <p:pic>
          <p:nvPicPr>
            <p:cNvPr id="93" name="Image 92" descr="Group_Entity_line_right.png"/>
            <p:cNvPicPr>
              <a:picLocks noChangeAspect="1"/>
            </p:cNvPicPr>
            <p:nvPr/>
          </p:nvPicPr>
          <p:blipFill>
            <a:blip r:embed="rId6" cstate="email">
              <a:lum/>
              <a:alphaModFix/>
              <a:extLst>
                <a:ext uri="{28A0092B-C50C-407E-A947-70E740481C1C}">
                  <a14:useLocalDpi xmlns:a14="http://schemas.microsoft.com/office/drawing/2010/main"/>
                </a:ext>
              </a:extLst>
            </a:blip>
            <a:stretch>
              <a:fillRect/>
            </a:stretch>
          </p:blipFill>
          <p:spPr>
            <a:xfrm rot="4473018">
              <a:off x="7341157" y="3107555"/>
              <a:ext cx="771525" cy="1019175"/>
            </a:xfrm>
            <a:prstGeom prst="rect">
              <a:avLst/>
            </a:prstGeom>
            <a:effectLst>
              <a:outerShdw blurRad="76200" dir="2700000">
                <a:schemeClr val="bg1">
                  <a:alpha val="78000"/>
                </a:schemeClr>
              </a:outerShdw>
            </a:effectLst>
          </p:spPr>
        </p:pic>
      </p:grpSp>
      <p:grpSp>
        <p:nvGrpSpPr>
          <p:cNvPr id="50" name="Grouper 43"/>
          <p:cNvGrpSpPr/>
          <p:nvPr/>
        </p:nvGrpSpPr>
        <p:grpSpPr>
          <a:xfrm>
            <a:off x="1890196" y="2438400"/>
            <a:ext cx="4891604" cy="2777009"/>
            <a:chOff x="1890196" y="2438400"/>
            <a:chExt cx="4891604" cy="2777009"/>
          </a:xfrm>
        </p:grpSpPr>
        <p:sp>
          <p:nvSpPr>
            <p:cNvPr id="53" name="ZoneTexte 52"/>
            <p:cNvSpPr txBox="1"/>
            <p:nvPr/>
          </p:nvSpPr>
          <p:spPr>
            <a:xfrm>
              <a:off x="3834000" y="2438400"/>
              <a:ext cx="1066800" cy="707886"/>
            </a:xfrm>
            <a:prstGeom prst="rect">
              <a:avLst/>
            </a:prstGeom>
            <a:noFill/>
          </p:spPr>
          <p:txBody>
            <a:bodyPr wrap="square" lIns="0" rIns="0" rtlCol="0">
              <a:spAutoFit/>
            </a:bodyPr>
            <a:lstStyle/>
            <a:p>
              <a:pPr algn="ctr"/>
              <a:r>
                <a:rPr lang="en-GB" sz="2000" b="1" dirty="0"/>
                <a:t>AB (</a:t>
              </a:r>
              <a:r>
                <a:rPr lang="en-GB" sz="2000" b="1" dirty="0" err="1"/>
                <a:t>DoSQ</a:t>
              </a:r>
              <a:r>
                <a:rPr lang="en-GB" sz="2000" b="1" dirty="0"/>
                <a:t>)</a:t>
              </a:r>
            </a:p>
          </p:txBody>
        </p:sp>
        <p:sp>
          <p:nvSpPr>
            <p:cNvPr id="56" name="ZoneTexte 55"/>
            <p:cNvSpPr txBox="1"/>
            <p:nvPr/>
          </p:nvSpPr>
          <p:spPr>
            <a:xfrm>
              <a:off x="1890196" y="4507523"/>
              <a:ext cx="1066800" cy="707886"/>
            </a:xfrm>
            <a:prstGeom prst="rect">
              <a:avLst/>
            </a:prstGeom>
            <a:noFill/>
          </p:spPr>
          <p:txBody>
            <a:bodyPr wrap="square" lIns="0" rIns="0" rtlCol="0">
              <a:spAutoFit/>
            </a:bodyPr>
            <a:lstStyle/>
            <a:p>
              <a:pPr algn="ctr"/>
              <a:r>
                <a:rPr lang="en-GB" sz="2000" b="1" dirty="0"/>
                <a:t>NGB (MFCC)</a:t>
              </a:r>
            </a:p>
          </p:txBody>
        </p:sp>
        <p:sp>
          <p:nvSpPr>
            <p:cNvPr id="61" name="ZoneTexte 60"/>
            <p:cNvSpPr txBox="1"/>
            <p:nvPr/>
          </p:nvSpPr>
          <p:spPr>
            <a:xfrm>
              <a:off x="5715000" y="4495800"/>
              <a:ext cx="1066800" cy="400110"/>
            </a:xfrm>
            <a:prstGeom prst="rect">
              <a:avLst/>
            </a:prstGeom>
            <a:noFill/>
          </p:spPr>
          <p:txBody>
            <a:bodyPr wrap="square" lIns="0" rIns="0" rtlCol="0">
              <a:spAutoFit/>
            </a:bodyPr>
            <a:lstStyle/>
            <a:p>
              <a:pPr algn="ctr"/>
              <a:r>
                <a:rPr lang="en-GB" sz="2000" b="1" dirty="0"/>
                <a:t>CBs</a:t>
              </a:r>
            </a:p>
          </p:txBody>
        </p:sp>
      </p:grpSp>
      <p:sp>
        <p:nvSpPr>
          <p:cNvPr id="14" name="Titre 13"/>
          <p:cNvSpPr>
            <a:spLocks noGrp="1"/>
          </p:cNvSpPr>
          <p:nvPr>
            <p:ph type="title"/>
          </p:nvPr>
        </p:nvSpPr>
        <p:spPr/>
        <p:txBody>
          <a:bodyPr/>
          <a:lstStyle/>
          <a:p>
            <a:r>
              <a:rPr lang="en-GB" dirty="0"/>
              <a:t>Delivering Certificates</a:t>
            </a:r>
          </a:p>
        </p:txBody>
      </p:sp>
      <p:sp>
        <p:nvSpPr>
          <p:cNvPr id="16" name="Espace réservé du numéro de diapositive 2"/>
          <p:cNvSpPr>
            <a:spLocks noGrp="1"/>
          </p:cNvSpPr>
          <p:nvPr>
            <p:ph type="sldNum" sz="quarter" idx="11"/>
          </p:nvPr>
        </p:nvSpPr>
        <p:spPr>
          <a:xfrm>
            <a:off x="0" y="6498000"/>
            <a:ext cx="468313" cy="360000"/>
          </a:xfrm>
        </p:spPr>
        <p:txBody>
          <a:bodyPr/>
          <a:lstStyle/>
          <a:p>
            <a:fld id="{733122C9-A0B9-462F-8757-0847AD287B63}" type="slidenum">
              <a:rPr lang="en-US" smtClean="0"/>
              <a:pPr/>
              <a:t>23</a:t>
            </a:fld>
            <a:endParaRPr lang="en-US" dirty="0"/>
          </a:p>
        </p:txBody>
      </p:sp>
      <p:grpSp>
        <p:nvGrpSpPr>
          <p:cNvPr id="7" name="Grouper 44"/>
          <p:cNvGrpSpPr/>
          <p:nvPr/>
        </p:nvGrpSpPr>
        <p:grpSpPr>
          <a:xfrm>
            <a:off x="3024000" y="2876400"/>
            <a:ext cx="2582430" cy="2055021"/>
            <a:chOff x="3024000" y="2876400"/>
            <a:chExt cx="2582430" cy="2055021"/>
          </a:xfrm>
        </p:grpSpPr>
        <p:sp>
          <p:nvSpPr>
            <p:cNvPr id="21" name="Double flèche horizontale 20"/>
            <p:cNvSpPr/>
            <p:nvPr/>
          </p:nvSpPr>
          <p:spPr>
            <a:xfrm rot="10800000">
              <a:off x="3277035" y="4626621"/>
              <a:ext cx="2133600"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Double flèche horizontale 21"/>
            <p:cNvSpPr/>
            <p:nvPr/>
          </p:nvSpPr>
          <p:spPr>
            <a:xfrm rot="13711640">
              <a:off x="4862455" y="3364642"/>
              <a:ext cx="1183149"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Double flèche horizontale 22"/>
            <p:cNvSpPr/>
            <p:nvPr/>
          </p:nvSpPr>
          <p:spPr>
            <a:xfrm rot="8004556">
              <a:off x="2556253" y="3344147"/>
              <a:ext cx="1240294"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 name="Grouper 49"/>
          <p:cNvGrpSpPr/>
          <p:nvPr/>
        </p:nvGrpSpPr>
        <p:grpSpPr>
          <a:xfrm>
            <a:off x="2730500" y="2717179"/>
            <a:ext cx="427119" cy="1266388"/>
            <a:chOff x="2730500" y="2717179"/>
            <a:chExt cx="427119" cy="1266388"/>
          </a:xfrm>
        </p:grpSpPr>
        <p:sp>
          <p:nvSpPr>
            <p:cNvPr id="46" name="ZoneTexte 45"/>
            <p:cNvSpPr txBox="1"/>
            <p:nvPr/>
          </p:nvSpPr>
          <p:spPr>
            <a:xfrm rot="18778873">
              <a:off x="2437333" y="3129688"/>
              <a:ext cx="1132795" cy="307777"/>
            </a:xfrm>
            <a:prstGeom prst="rect">
              <a:avLst/>
            </a:prstGeom>
            <a:noFill/>
          </p:spPr>
          <p:txBody>
            <a:bodyPr wrap="square" lIns="0" rIns="0" rtlCol="0">
              <a:spAutoFit/>
            </a:bodyPr>
            <a:lstStyle/>
            <a:p>
              <a:pPr algn="ctr"/>
              <a:r>
                <a:rPr lang="en-GB" sz="1400" dirty="0">
                  <a:solidFill>
                    <a:schemeClr val="accent1"/>
                  </a:solidFill>
                </a:rPr>
                <a:t>Standards</a:t>
              </a:r>
            </a:p>
          </p:txBody>
        </p:sp>
        <p:sp>
          <p:nvSpPr>
            <p:cNvPr id="49" name="Forme libre 48"/>
            <p:cNvSpPr/>
            <p:nvPr/>
          </p:nvSpPr>
          <p:spPr>
            <a:xfrm>
              <a:off x="2730500" y="3716867"/>
              <a:ext cx="258233" cy="266700"/>
            </a:xfrm>
            <a:custGeom>
              <a:avLst/>
              <a:gdLst>
                <a:gd name="connsiteX0" fmla="*/ 0 w 258233"/>
                <a:gd name="connsiteY0" fmla="*/ 0 h 266700"/>
                <a:gd name="connsiteX1" fmla="*/ 258233 w 258233"/>
                <a:gd name="connsiteY1" fmla="*/ 237066 h 266700"/>
                <a:gd name="connsiteX2" fmla="*/ 211667 w 258233"/>
                <a:gd name="connsiteY2" fmla="*/ 266700 h 266700"/>
                <a:gd name="connsiteX3" fmla="*/ 12700 w 258233"/>
                <a:gd name="connsiteY3" fmla="*/ 245533 h 266700"/>
                <a:gd name="connsiteX4" fmla="*/ 0 w 258233"/>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33" h="266700">
                  <a:moveTo>
                    <a:pt x="0" y="0"/>
                  </a:moveTo>
                  <a:lnTo>
                    <a:pt x="258233" y="237066"/>
                  </a:lnTo>
                  <a:lnTo>
                    <a:pt x="211667" y="266700"/>
                  </a:lnTo>
                  <a:lnTo>
                    <a:pt x="12700" y="245533"/>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 name="Grouper 52"/>
          <p:cNvGrpSpPr/>
          <p:nvPr/>
        </p:nvGrpSpPr>
        <p:grpSpPr>
          <a:xfrm>
            <a:off x="5010567" y="2806087"/>
            <a:ext cx="791301" cy="1076313"/>
            <a:chOff x="5010567" y="2806087"/>
            <a:chExt cx="791301" cy="1076313"/>
          </a:xfrm>
        </p:grpSpPr>
        <p:sp>
          <p:nvSpPr>
            <p:cNvPr id="51" name="Forme libre 50"/>
            <p:cNvSpPr/>
            <p:nvPr/>
          </p:nvSpPr>
          <p:spPr>
            <a:xfrm rot="5738294">
              <a:off x="5014800" y="3060000"/>
              <a:ext cx="258233" cy="266700"/>
            </a:xfrm>
            <a:custGeom>
              <a:avLst/>
              <a:gdLst>
                <a:gd name="connsiteX0" fmla="*/ 0 w 258233"/>
                <a:gd name="connsiteY0" fmla="*/ 0 h 266700"/>
                <a:gd name="connsiteX1" fmla="*/ 258233 w 258233"/>
                <a:gd name="connsiteY1" fmla="*/ 237066 h 266700"/>
                <a:gd name="connsiteX2" fmla="*/ 211667 w 258233"/>
                <a:gd name="connsiteY2" fmla="*/ 266700 h 266700"/>
                <a:gd name="connsiteX3" fmla="*/ 12700 w 258233"/>
                <a:gd name="connsiteY3" fmla="*/ 245533 h 266700"/>
                <a:gd name="connsiteX4" fmla="*/ 0 w 258233"/>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33" h="266700">
                  <a:moveTo>
                    <a:pt x="0" y="0"/>
                  </a:moveTo>
                  <a:lnTo>
                    <a:pt x="258233" y="237066"/>
                  </a:lnTo>
                  <a:lnTo>
                    <a:pt x="211667" y="266700"/>
                  </a:lnTo>
                  <a:lnTo>
                    <a:pt x="12700" y="245533"/>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ZoneTexte 51"/>
            <p:cNvSpPr txBox="1"/>
            <p:nvPr/>
          </p:nvSpPr>
          <p:spPr>
            <a:xfrm rot="2906715">
              <a:off x="5109823" y="3190355"/>
              <a:ext cx="1076313" cy="307777"/>
            </a:xfrm>
            <a:prstGeom prst="rect">
              <a:avLst/>
            </a:prstGeom>
            <a:noFill/>
          </p:spPr>
          <p:txBody>
            <a:bodyPr wrap="square" lIns="0" rIns="0" rtlCol="0">
              <a:spAutoFit/>
            </a:bodyPr>
            <a:lstStyle/>
            <a:p>
              <a:pPr algn="ctr"/>
              <a:r>
                <a:rPr lang="en-GB" sz="1400" dirty="0">
                  <a:solidFill>
                    <a:schemeClr val="accent1"/>
                  </a:solidFill>
                </a:rPr>
                <a:t>Accredits</a:t>
              </a:r>
            </a:p>
          </p:txBody>
        </p:sp>
      </p:grpSp>
      <p:grpSp>
        <p:nvGrpSpPr>
          <p:cNvPr id="10" name="Grouper 55"/>
          <p:cNvGrpSpPr/>
          <p:nvPr/>
        </p:nvGrpSpPr>
        <p:grpSpPr>
          <a:xfrm>
            <a:off x="3289767" y="4638394"/>
            <a:ext cx="1576828" cy="546183"/>
            <a:chOff x="3289767" y="4638394"/>
            <a:chExt cx="1576828" cy="546183"/>
          </a:xfrm>
        </p:grpSpPr>
        <p:sp>
          <p:nvSpPr>
            <p:cNvPr id="54" name="Forme libre 53"/>
            <p:cNvSpPr/>
            <p:nvPr/>
          </p:nvSpPr>
          <p:spPr>
            <a:xfrm rot="2771934">
              <a:off x="3294000" y="4634161"/>
              <a:ext cx="258233" cy="266700"/>
            </a:xfrm>
            <a:custGeom>
              <a:avLst/>
              <a:gdLst>
                <a:gd name="connsiteX0" fmla="*/ 0 w 258233"/>
                <a:gd name="connsiteY0" fmla="*/ 0 h 266700"/>
                <a:gd name="connsiteX1" fmla="*/ 258233 w 258233"/>
                <a:gd name="connsiteY1" fmla="*/ 237066 h 266700"/>
                <a:gd name="connsiteX2" fmla="*/ 211667 w 258233"/>
                <a:gd name="connsiteY2" fmla="*/ 266700 h 266700"/>
                <a:gd name="connsiteX3" fmla="*/ 12700 w 258233"/>
                <a:gd name="connsiteY3" fmla="*/ 245533 h 266700"/>
                <a:gd name="connsiteX4" fmla="*/ 0 w 258233"/>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33" h="266700">
                  <a:moveTo>
                    <a:pt x="0" y="0"/>
                  </a:moveTo>
                  <a:lnTo>
                    <a:pt x="258233" y="237066"/>
                  </a:lnTo>
                  <a:lnTo>
                    <a:pt x="211667" y="266700"/>
                  </a:lnTo>
                  <a:lnTo>
                    <a:pt x="12700" y="245533"/>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ZoneTexte 54"/>
            <p:cNvSpPr txBox="1"/>
            <p:nvPr/>
          </p:nvSpPr>
          <p:spPr>
            <a:xfrm>
              <a:off x="3733800" y="4876800"/>
              <a:ext cx="1132795" cy="307777"/>
            </a:xfrm>
            <a:prstGeom prst="rect">
              <a:avLst/>
            </a:prstGeom>
            <a:noFill/>
          </p:spPr>
          <p:txBody>
            <a:bodyPr wrap="square" lIns="0" rIns="0" rtlCol="0">
              <a:spAutoFit/>
            </a:bodyPr>
            <a:lstStyle/>
            <a:p>
              <a:pPr algn="ctr"/>
              <a:r>
                <a:rPr lang="en-GB" sz="1400" dirty="0">
                  <a:solidFill>
                    <a:schemeClr val="accent1"/>
                  </a:solidFill>
                </a:rPr>
                <a:t>Notifies</a:t>
              </a:r>
            </a:p>
          </p:txBody>
        </p:sp>
      </p:grpSp>
      <p:sp>
        <p:nvSpPr>
          <p:cNvPr id="57" name="ZoneTexte 56"/>
          <p:cNvSpPr txBox="1"/>
          <p:nvPr/>
        </p:nvSpPr>
        <p:spPr>
          <a:xfrm>
            <a:off x="3848099" y="1301533"/>
            <a:ext cx="990600" cy="461665"/>
          </a:xfrm>
          <a:prstGeom prst="rect">
            <a:avLst/>
          </a:prstGeom>
          <a:noFill/>
        </p:spPr>
        <p:txBody>
          <a:bodyPr wrap="square" lIns="0" rIns="0" rtlCol="0">
            <a:spAutoFit/>
          </a:bodyPr>
          <a:lstStyle/>
          <a:p>
            <a:pPr algn="ctr"/>
            <a:r>
              <a:rPr lang="en-GB" sz="2400" b="1" dirty="0">
                <a:solidFill>
                  <a:srgbClr val="7BC11B"/>
                </a:solidFill>
              </a:rPr>
              <a:t>IAF</a:t>
            </a:r>
          </a:p>
        </p:txBody>
      </p:sp>
      <p:cxnSp>
        <p:nvCxnSpPr>
          <p:cNvPr id="58" name="Connecteur droit 57"/>
          <p:cNvCxnSpPr/>
          <p:nvPr/>
        </p:nvCxnSpPr>
        <p:spPr>
          <a:xfrm rot="5400000">
            <a:off x="4133959" y="1922571"/>
            <a:ext cx="420469" cy="1588"/>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9" name="ZoneTexte 58"/>
          <p:cNvSpPr txBox="1"/>
          <p:nvPr/>
        </p:nvSpPr>
        <p:spPr>
          <a:xfrm>
            <a:off x="-89372" y="4567535"/>
            <a:ext cx="990600" cy="461665"/>
          </a:xfrm>
          <a:prstGeom prst="rect">
            <a:avLst/>
          </a:prstGeom>
          <a:noFill/>
        </p:spPr>
        <p:txBody>
          <a:bodyPr wrap="square" lIns="0" rIns="0" rtlCol="0">
            <a:spAutoFit/>
          </a:bodyPr>
          <a:lstStyle/>
          <a:p>
            <a:pPr algn="r"/>
            <a:r>
              <a:rPr lang="en-GB" sz="2400" b="1" dirty="0">
                <a:solidFill>
                  <a:srgbClr val="7BC11B"/>
                </a:solidFill>
              </a:rPr>
              <a:t>PEFC</a:t>
            </a:r>
          </a:p>
        </p:txBody>
      </p:sp>
      <p:cxnSp>
        <p:nvCxnSpPr>
          <p:cNvPr id="60" name="Connecteur droit 59"/>
          <p:cNvCxnSpPr>
            <a:stCxn id="59" idx="3"/>
          </p:cNvCxnSpPr>
          <p:nvPr/>
        </p:nvCxnSpPr>
        <p:spPr>
          <a:xfrm flipV="1">
            <a:off x="901228" y="4755278"/>
            <a:ext cx="948008" cy="4309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38" name="Image 37" descr="factory_ico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52392" y="6076392"/>
            <a:ext cx="553008" cy="553008"/>
          </a:xfrm>
          <a:prstGeom prst="rect">
            <a:avLst/>
          </a:prstGeom>
          <a:effectLst/>
        </p:spPr>
      </p:pic>
      <p:pic>
        <p:nvPicPr>
          <p:cNvPr id="41" name="Image 40" descr="forest_icon.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68980" y="6100109"/>
            <a:ext cx="863485" cy="529291"/>
          </a:xfrm>
          <a:prstGeom prst="rect">
            <a:avLst/>
          </a:prstGeom>
        </p:spPr>
      </p:pic>
      <p:sp>
        <p:nvSpPr>
          <p:cNvPr id="62" name="ZoneTexte 61"/>
          <p:cNvSpPr txBox="1"/>
          <p:nvPr/>
        </p:nvSpPr>
        <p:spPr>
          <a:xfrm rot="1581045">
            <a:off x="2719533" y="5686446"/>
            <a:ext cx="1911875" cy="307777"/>
          </a:xfrm>
          <a:prstGeom prst="rect">
            <a:avLst/>
          </a:prstGeom>
          <a:noFill/>
        </p:spPr>
        <p:txBody>
          <a:bodyPr wrap="square" lIns="0" rIns="0" rtlCol="0">
            <a:spAutoFit/>
          </a:bodyPr>
          <a:lstStyle/>
          <a:p>
            <a:pPr algn="ctr"/>
            <a:r>
              <a:rPr lang="en-GB" sz="1400" dirty="0">
                <a:solidFill>
                  <a:schemeClr val="accent2"/>
                </a:solidFill>
              </a:rPr>
              <a:t>use standards</a:t>
            </a:r>
          </a:p>
        </p:txBody>
      </p:sp>
      <p:cxnSp>
        <p:nvCxnSpPr>
          <p:cNvPr id="64" name="Connecteur droit 63"/>
          <p:cNvCxnSpPr/>
          <p:nvPr/>
        </p:nvCxnSpPr>
        <p:spPr>
          <a:xfrm>
            <a:off x="3124200" y="5257800"/>
            <a:ext cx="1524000" cy="762000"/>
          </a:xfrm>
          <a:prstGeom prst="line">
            <a:avLst/>
          </a:prstGeom>
          <a:ln w="25400" cap="flat" cmpd="sng" algn="ctr">
            <a:solidFill>
              <a:schemeClr val="accent2"/>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3" name="Double flèche horizontale 82"/>
          <p:cNvSpPr/>
          <p:nvPr/>
        </p:nvSpPr>
        <p:spPr>
          <a:xfrm rot="18210655">
            <a:off x="5399639" y="5617958"/>
            <a:ext cx="1077504" cy="212925"/>
          </a:xfrm>
          <a:prstGeom prst="leftRightArrow">
            <a:avLst/>
          </a:prstGeom>
          <a:gradFill flip="none" rotWithShape="1">
            <a:gsLst>
              <a:gs pos="0">
                <a:schemeClr val="accent2">
                  <a:lumMod val="90000"/>
                  <a:lumOff val="10000"/>
                </a:schemeClr>
              </a:gs>
              <a:gs pos="100000">
                <a:schemeClr val="accent2"/>
              </a:gs>
            </a:gsLst>
            <a:path path="shape">
              <a:fillToRect l="50000" t="50000" r="50000" b="50000"/>
            </a:path>
            <a:tileRect/>
          </a:grad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Double flèche horizontale 86"/>
          <p:cNvSpPr/>
          <p:nvPr/>
        </p:nvSpPr>
        <p:spPr>
          <a:xfrm rot="18210655">
            <a:off x="4853245" y="5542278"/>
            <a:ext cx="1166956" cy="208800"/>
          </a:xfrm>
          <a:prstGeom prst="leftRightArrow">
            <a:avLst/>
          </a:prstGeom>
          <a:gradFill flip="none" rotWithShape="1">
            <a:gsLst>
              <a:gs pos="0">
                <a:schemeClr val="accent2">
                  <a:lumMod val="90000"/>
                  <a:lumOff val="10000"/>
                </a:schemeClr>
              </a:gs>
              <a:gs pos="100000">
                <a:schemeClr val="accent2"/>
              </a:gs>
            </a:gsLst>
            <a:path path="shape">
              <a:fillToRect l="50000" t="50000" r="50000" b="50000"/>
            </a:path>
            <a:tileRect/>
          </a:grad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ZoneTexte 87"/>
          <p:cNvSpPr txBox="1"/>
          <p:nvPr/>
        </p:nvSpPr>
        <p:spPr>
          <a:xfrm rot="18219554">
            <a:off x="4524468" y="5353341"/>
            <a:ext cx="1090427" cy="469744"/>
          </a:xfrm>
          <a:prstGeom prst="rect">
            <a:avLst/>
          </a:prstGeom>
          <a:noFill/>
          <a:effectLst>
            <a:outerShdw blurRad="127000" dir="2700000">
              <a:schemeClr val="bg1">
                <a:alpha val="70000"/>
              </a:schemeClr>
            </a:outerShdw>
          </a:effectLst>
        </p:spPr>
        <p:txBody>
          <a:bodyPr wrap="square" lIns="0" rIns="0" rtlCol="0">
            <a:spAutoFit/>
          </a:bodyPr>
          <a:lstStyle/>
          <a:p>
            <a:pPr algn="ctr">
              <a:lnSpc>
                <a:spcPct val="90000"/>
              </a:lnSpc>
            </a:pPr>
            <a:r>
              <a:rPr lang="en-GB" sz="1350" spc="-20" dirty="0">
                <a:solidFill>
                  <a:schemeClr val="accent2"/>
                </a:solidFill>
              </a:rPr>
              <a:t>Chain of </a:t>
            </a:r>
            <a:br>
              <a:rPr lang="en-GB" sz="1350" spc="-20" dirty="0">
                <a:solidFill>
                  <a:schemeClr val="accent2"/>
                </a:solidFill>
              </a:rPr>
            </a:br>
            <a:r>
              <a:rPr lang="en-GB" sz="1350" spc="-20" dirty="0">
                <a:solidFill>
                  <a:schemeClr val="accent2"/>
                </a:solidFill>
              </a:rPr>
              <a:t>Custody</a:t>
            </a:r>
          </a:p>
        </p:txBody>
      </p:sp>
      <p:sp>
        <p:nvSpPr>
          <p:cNvPr id="85" name="ZoneTexte 84"/>
          <p:cNvSpPr txBox="1"/>
          <p:nvPr/>
        </p:nvSpPr>
        <p:spPr>
          <a:xfrm rot="18219554">
            <a:off x="5577151" y="5606910"/>
            <a:ext cx="1396624" cy="469744"/>
          </a:xfrm>
          <a:prstGeom prst="rect">
            <a:avLst/>
          </a:prstGeom>
          <a:noFill/>
          <a:effectLst>
            <a:outerShdw blurRad="127000" dir="2700000">
              <a:schemeClr val="bg1">
                <a:alpha val="70000"/>
              </a:schemeClr>
            </a:outerShdw>
          </a:effectLst>
        </p:spPr>
        <p:txBody>
          <a:bodyPr wrap="square" lIns="0" rIns="0" rtlCol="0">
            <a:spAutoFit/>
          </a:bodyPr>
          <a:lstStyle/>
          <a:p>
            <a:pPr algn="ctr">
              <a:lnSpc>
                <a:spcPct val="90000"/>
              </a:lnSpc>
            </a:pPr>
            <a:r>
              <a:rPr lang="en-GB" sz="1350" spc="-20" dirty="0">
                <a:solidFill>
                  <a:schemeClr val="accent2"/>
                </a:solidFill>
              </a:rPr>
              <a:t>Forest </a:t>
            </a:r>
            <a:br>
              <a:rPr lang="en-GB" sz="1350" spc="-20" dirty="0">
                <a:solidFill>
                  <a:schemeClr val="accent2"/>
                </a:solidFill>
              </a:rPr>
            </a:br>
            <a:r>
              <a:rPr lang="en-GB" sz="1350" spc="-20" dirty="0">
                <a:solidFill>
                  <a:schemeClr val="accent2"/>
                </a:solidFill>
              </a:rPr>
              <a:t>Management</a:t>
            </a:r>
          </a:p>
        </p:txBody>
      </p:sp>
      <p:sp>
        <p:nvSpPr>
          <p:cNvPr id="96" name="ZoneTexte 95"/>
          <p:cNvSpPr txBox="1"/>
          <p:nvPr/>
        </p:nvSpPr>
        <p:spPr>
          <a:xfrm>
            <a:off x="6553200" y="5993278"/>
            <a:ext cx="1295400" cy="483722"/>
          </a:xfrm>
          <a:prstGeom prst="rect">
            <a:avLst/>
          </a:prstGeom>
          <a:noFill/>
        </p:spPr>
        <p:txBody>
          <a:bodyPr wrap="square" lIns="0" rIns="0" rtlCol="0">
            <a:spAutoFit/>
          </a:bodyPr>
          <a:lstStyle/>
          <a:p>
            <a:pPr>
              <a:lnSpc>
                <a:spcPct val="90000"/>
              </a:lnSpc>
            </a:pPr>
            <a:r>
              <a:rPr lang="en-GB" sz="1400" i="1" dirty="0">
                <a:solidFill>
                  <a:schemeClr val="accent2">
                    <a:lumMod val="90000"/>
                    <a:lumOff val="10000"/>
                  </a:schemeClr>
                </a:solidFill>
              </a:rPr>
              <a:t>via Group </a:t>
            </a:r>
            <a:br>
              <a:rPr lang="en-GB" sz="1400" i="1" dirty="0">
                <a:solidFill>
                  <a:schemeClr val="accent2">
                    <a:lumMod val="90000"/>
                    <a:lumOff val="10000"/>
                  </a:schemeClr>
                </a:solidFill>
              </a:rPr>
            </a:br>
            <a:r>
              <a:rPr lang="en-GB" sz="1400" i="1" dirty="0">
                <a:solidFill>
                  <a:schemeClr val="accent2">
                    <a:lumMod val="90000"/>
                    <a:lumOff val="10000"/>
                  </a:schemeClr>
                </a:solidFill>
              </a:rPr>
              <a:t>Certification</a:t>
            </a:r>
          </a:p>
        </p:txBody>
      </p:sp>
      <p:sp>
        <p:nvSpPr>
          <p:cNvPr id="4" name="Oval 3"/>
          <p:cNvSpPr/>
          <p:nvPr/>
        </p:nvSpPr>
        <p:spPr>
          <a:xfrm>
            <a:off x="1043608" y="1673423"/>
            <a:ext cx="8100392" cy="51845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ZoneTexte 56"/>
          <p:cNvSpPr txBox="1"/>
          <p:nvPr/>
        </p:nvSpPr>
        <p:spPr>
          <a:xfrm>
            <a:off x="-301083" y="1295498"/>
            <a:ext cx="3672118" cy="830997"/>
          </a:xfrm>
          <a:prstGeom prst="rect">
            <a:avLst/>
          </a:prstGeom>
          <a:noFill/>
        </p:spPr>
        <p:txBody>
          <a:bodyPr wrap="square" lIns="0" rIns="0" rtlCol="0">
            <a:spAutoFit/>
          </a:bodyPr>
          <a:lstStyle/>
          <a:p>
            <a:pPr algn="ctr"/>
            <a:r>
              <a:rPr lang="en-GB" sz="2400" b="1" dirty="0">
                <a:solidFill>
                  <a:srgbClr val="65A02E"/>
                </a:solidFill>
              </a:rPr>
              <a:t>National Forest Certification System</a:t>
            </a:r>
          </a:p>
        </p:txBody>
      </p:sp>
    </p:spTree>
    <p:extLst>
      <p:ext uri="{BB962C8B-B14F-4D97-AF65-F5344CB8AC3E}">
        <p14:creationId xmlns:p14="http://schemas.microsoft.com/office/powerpoint/2010/main" val="1041636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right)">
                                      <p:cBhvr>
                                        <p:cTn id="16" dur="500"/>
                                        <p:tgtEl>
                                          <p:spTgt spid="6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circle(out)">
                                      <p:cBhvr>
                                        <p:cTn id="25" dur="500"/>
                                        <p:tgtEl>
                                          <p:spTgt spid="8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par>
                          <p:cTn id="34" fill="hold">
                            <p:stCondLst>
                              <p:cond delay="1500"/>
                            </p:stCondLst>
                            <p:childTnLst>
                              <p:par>
                                <p:cTn id="35" presetID="6" presetClass="entr" presetSubtype="32" fill="hold" grpId="0" nodeType="after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circle(out)">
                                      <p:cBhvr>
                                        <p:cTn id="37" dur="500"/>
                                        <p:tgtEl>
                                          <p:spTgt spid="83"/>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500"/>
                                        <p:tgtEl>
                                          <p:spTgt spid="85"/>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fade">
                                      <p:cBhvr>
                                        <p:cTn id="45" dur="500"/>
                                        <p:tgtEl>
                                          <p:spTgt spid="10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fade">
                                      <p:cBhvr>
                                        <p:cTn id="50" dur="500"/>
                                        <p:tgtEl>
                                          <p:spTgt spid="95"/>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83" grpId="0" animBg="1"/>
      <p:bldP spid="87" grpId="0" animBg="1"/>
      <p:bldP spid="88" grpId="0"/>
      <p:bldP spid="85" grpId="0"/>
      <p:bldP spid="96" grpId="0"/>
      <p:bldP spid="4" grpId="0" animBg="1"/>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er 162"/>
          <p:cNvGrpSpPr/>
          <p:nvPr/>
        </p:nvGrpSpPr>
        <p:grpSpPr>
          <a:xfrm>
            <a:off x="209338" y="5470525"/>
            <a:ext cx="797137" cy="797137"/>
            <a:chOff x="381000" y="4114800"/>
            <a:chExt cx="1066800" cy="1066800"/>
          </a:xfrm>
          <a:effectLst/>
        </p:grpSpPr>
        <p:pic>
          <p:nvPicPr>
            <p:cNvPr id="107" name="Image 106" descr="sphere_00.png"/>
            <p:cNvPicPr>
              <a:picLocks noChangeAspect="1"/>
            </p:cNvPicPr>
            <p:nvPr/>
          </p:nvPicPr>
          <p:blipFill>
            <a:blip r:embed="rId2">
              <a:clrChange>
                <a:clrFrom>
                  <a:srgbClr val="000000"/>
                </a:clrFrom>
                <a:clrTo>
                  <a:srgbClr val="000000">
                    <a:alpha val="0"/>
                  </a:srgbClr>
                </a:clrTo>
              </a:clrChange>
              <a:lum/>
              <a:alphaModFix amt="25000"/>
            </a:blip>
            <a:stretch>
              <a:fillRect/>
            </a:stretch>
          </p:blipFill>
          <p:spPr>
            <a:xfrm>
              <a:off x="381000" y="4114800"/>
              <a:ext cx="1066800" cy="1066800"/>
            </a:xfrm>
            <a:prstGeom prst="rect">
              <a:avLst/>
            </a:prstGeom>
          </p:spPr>
        </p:pic>
        <p:sp>
          <p:nvSpPr>
            <p:cNvPr id="108" name="ZoneTexte 107"/>
            <p:cNvSpPr txBox="1"/>
            <p:nvPr/>
          </p:nvSpPr>
          <p:spPr>
            <a:xfrm>
              <a:off x="457199" y="4392710"/>
              <a:ext cx="914399" cy="494273"/>
            </a:xfrm>
            <a:prstGeom prst="rect">
              <a:avLst/>
            </a:prstGeom>
            <a:noFill/>
          </p:spPr>
          <p:txBody>
            <a:bodyPr wrap="square" lIns="0" rIns="0" rtlCol="0">
              <a:spAutoFit/>
            </a:bodyPr>
            <a:lstStyle/>
            <a:p>
              <a:pPr algn="ctr"/>
              <a:r>
                <a:rPr lang="en-GB" b="1" dirty="0">
                  <a:solidFill>
                    <a:srgbClr val="005295"/>
                  </a:solidFill>
                </a:rPr>
                <a:t>PEFC</a:t>
              </a:r>
            </a:p>
          </p:txBody>
        </p:sp>
      </p:grpSp>
      <p:grpSp>
        <p:nvGrpSpPr>
          <p:cNvPr id="111" name="Grouper 58"/>
          <p:cNvGrpSpPr/>
          <p:nvPr/>
        </p:nvGrpSpPr>
        <p:grpSpPr>
          <a:xfrm>
            <a:off x="209338" y="1276139"/>
            <a:ext cx="797137" cy="797137"/>
            <a:chOff x="381000" y="4114800"/>
            <a:chExt cx="1066800" cy="1066800"/>
          </a:xfrm>
          <a:effectLst/>
        </p:grpSpPr>
        <p:pic>
          <p:nvPicPr>
            <p:cNvPr id="114" name="Image 113" descr="sphere_00.png"/>
            <p:cNvPicPr>
              <a:picLocks noChangeAspect="1"/>
            </p:cNvPicPr>
            <p:nvPr/>
          </p:nvPicPr>
          <p:blipFill>
            <a:blip r:embed="rId2">
              <a:clrChange>
                <a:clrFrom>
                  <a:srgbClr val="000000"/>
                </a:clrFrom>
                <a:clrTo>
                  <a:srgbClr val="000000">
                    <a:alpha val="0"/>
                  </a:srgbClr>
                </a:clrTo>
              </a:clrChange>
              <a:lum/>
              <a:alphaModFix amt="25000"/>
            </a:blip>
            <a:stretch>
              <a:fillRect/>
            </a:stretch>
          </p:blipFill>
          <p:spPr>
            <a:xfrm>
              <a:off x="381000" y="4114800"/>
              <a:ext cx="1066800" cy="1066800"/>
            </a:xfrm>
            <a:prstGeom prst="rect">
              <a:avLst/>
            </a:prstGeom>
          </p:spPr>
        </p:pic>
        <p:sp>
          <p:nvSpPr>
            <p:cNvPr id="115" name="ZoneTexte 114"/>
            <p:cNvSpPr txBox="1"/>
            <p:nvPr/>
          </p:nvSpPr>
          <p:spPr>
            <a:xfrm>
              <a:off x="457200" y="4396209"/>
              <a:ext cx="914400" cy="494273"/>
            </a:xfrm>
            <a:prstGeom prst="rect">
              <a:avLst/>
            </a:prstGeom>
            <a:noFill/>
          </p:spPr>
          <p:txBody>
            <a:bodyPr wrap="square" lIns="0" rIns="0" rtlCol="0">
              <a:spAutoFit/>
            </a:bodyPr>
            <a:lstStyle/>
            <a:p>
              <a:pPr algn="ctr"/>
              <a:r>
                <a:rPr lang="en-GB" b="1" dirty="0">
                  <a:solidFill>
                    <a:schemeClr val="accent3"/>
                  </a:solidFill>
                </a:rPr>
                <a:t>IAF</a:t>
              </a:r>
            </a:p>
          </p:txBody>
        </p:sp>
      </p:grpSp>
      <p:grpSp>
        <p:nvGrpSpPr>
          <p:cNvPr id="2" name="Grouper 160"/>
          <p:cNvGrpSpPr/>
          <p:nvPr/>
        </p:nvGrpSpPr>
        <p:grpSpPr>
          <a:xfrm>
            <a:off x="152400" y="5413586"/>
            <a:ext cx="911014" cy="911014"/>
            <a:chOff x="152400" y="4038600"/>
            <a:chExt cx="1219200" cy="1219200"/>
          </a:xfrm>
        </p:grpSpPr>
        <p:sp>
          <p:nvSpPr>
            <p:cNvPr id="162" name="Ellipse 161"/>
            <p:cNvSpPr/>
            <p:nvPr/>
          </p:nvSpPr>
          <p:spPr>
            <a:xfrm>
              <a:off x="152400" y="4038600"/>
              <a:ext cx="1219200" cy="12192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 name="Grouper 162"/>
            <p:cNvGrpSpPr/>
            <p:nvPr/>
          </p:nvGrpSpPr>
          <p:grpSpPr>
            <a:xfrm>
              <a:off x="228600" y="4114801"/>
              <a:ext cx="1066800" cy="1066800"/>
              <a:chOff x="381000" y="4114800"/>
              <a:chExt cx="1066800" cy="1066800"/>
            </a:xfrm>
            <a:effectLst/>
          </p:grpSpPr>
          <p:pic>
            <p:nvPicPr>
              <p:cNvPr id="164" name="Image 163" descr="sphere_00.png"/>
              <p:cNvPicPr>
                <a:picLocks noChangeAspect="1"/>
              </p:cNvPicPr>
              <p:nvPr/>
            </p:nvPicPr>
            <p:blipFill>
              <a:blip r:embed="rId2"/>
              <a:stretch>
                <a:fillRect/>
              </a:stretch>
            </p:blipFill>
            <p:spPr>
              <a:xfrm>
                <a:off x="381000" y="4114800"/>
                <a:ext cx="1066800" cy="1066800"/>
              </a:xfrm>
              <a:prstGeom prst="rect">
                <a:avLst/>
              </a:prstGeom>
            </p:spPr>
          </p:pic>
          <p:sp>
            <p:nvSpPr>
              <p:cNvPr id="165" name="ZoneTexte 164"/>
              <p:cNvSpPr txBox="1"/>
              <p:nvPr/>
            </p:nvSpPr>
            <p:spPr>
              <a:xfrm>
                <a:off x="457200" y="4392711"/>
                <a:ext cx="914400" cy="494273"/>
              </a:xfrm>
              <a:prstGeom prst="rect">
                <a:avLst/>
              </a:prstGeom>
              <a:noFill/>
            </p:spPr>
            <p:txBody>
              <a:bodyPr wrap="square" lIns="0" rIns="0" rtlCol="0">
                <a:spAutoFit/>
              </a:bodyPr>
              <a:lstStyle/>
              <a:p>
                <a:pPr algn="ctr"/>
                <a:r>
                  <a:rPr lang="en-GB" b="1" dirty="0">
                    <a:solidFill>
                      <a:srgbClr val="005295"/>
                    </a:solidFill>
                  </a:rPr>
                  <a:t>PEFC</a:t>
                </a:r>
              </a:p>
            </p:txBody>
          </p:sp>
        </p:grpSp>
      </p:grpSp>
      <p:cxnSp>
        <p:nvCxnSpPr>
          <p:cNvPr id="141" name="Connecteur droit 140"/>
          <p:cNvCxnSpPr/>
          <p:nvPr/>
        </p:nvCxnSpPr>
        <p:spPr>
          <a:xfrm rot="10800000" flipV="1">
            <a:off x="1066801" y="1588532"/>
            <a:ext cx="1447803" cy="11668"/>
          </a:xfrm>
          <a:prstGeom prst="line">
            <a:avLst/>
          </a:prstGeom>
          <a:ln>
            <a:solidFill>
              <a:srgbClr val="E14E2F"/>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8001000" y="5486400"/>
            <a:ext cx="1143000" cy="1371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itre 13"/>
          <p:cNvSpPr>
            <a:spLocks noGrp="1"/>
          </p:cNvSpPr>
          <p:nvPr>
            <p:ph type="title"/>
          </p:nvPr>
        </p:nvSpPr>
        <p:spPr/>
        <p:txBody>
          <a:bodyPr/>
          <a:lstStyle/>
          <a:p>
            <a:r>
              <a:rPr lang="en-GB" dirty="0"/>
              <a:t>PEFC complaints mechanism</a:t>
            </a:r>
          </a:p>
        </p:txBody>
      </p:sp>
      <p:sp>
        <p:nvSpPr>
          <p:cNvPr id="16" name="Espace réservé du numéro de diapositive 2"/>
          <p:cNvSpPr>
            <a:spLocks noGrp="1"/>
          </p:cNvSpPr>
          <p:nvPr>
            <p:ph type="sldNum" sz="quarter" idx="11"/>
          </p:nvPr>
        </p:nvSpPr>
        <p:spPr>
          <a:xfrm>
            <a:off x="0" y="6498000"/>
            <a:ext cx="468313" cy="360000"/>
          </a:xfrm>
        </p:spPr>
        <p:txBody>
          <a:bodyPr/>
          <a:lstStyle/>
          <a:p>
            <a:fld id="{733122C9-A0B9-462F-8757-0847AD287B63}" type="slidenum">
              <a:rPr lang="en-US" smtClean="0"/>
              <a:pPr/>
              <a:t>24</a:t>
            </a:fld>
            <a:endParaRPr lang="en-US" dirty="0"/>
          </a:p>
        </p:txBody>
      </p:sp>
      <p:grpSp>
        <p:nvGrpSpPr>
          <p:cNvPr id="4" name="Grouper 16"/>
          <p:cNvGrpSpPr/>
          <p:nvPr/>
        </p:nvGrpSpPr>
        <p:grpSpPr>
          <a:xfrm>
            <a:off x="1634400" y="1828800"/>
            <a:ext cx="5412871" cy="3810767"/>
            <a:chOff x="1634400" y="1828800"/>
            <a:chExt cx="5412871" cy="3810767"/>
          </a:xfrm>
        </p:grpSpPr>
        <p:pic>
          <p:nvPicPr>
            <p:cNvPr id="18" name="Image 17" descr="s_313226738.jpg"/>
            <p:cNvPicPr>
              <a:picLocks noChangeAspect="1"/>
            </p:cNvPicPr>
            <p:nvPr/>
          </p:nvPicPr>
          <p:blipFill>
            <a:blip r:embed="rId3"/>
            <a:stretch>
              <a:fillRect/>
            </a:stretch>
          </p:blipFill>
          <p:spPr>
            <a:xfrm>
              <a:off x="3546000" y="1828800"/>
              <a:ext cx="1636471" cy="1747967"/>
            </a:xfrm>
            <a:prstGeom prst="rect">
              <a:avLst/>
            </a:prstGeom>
          </p:spPr>
        </p:pic>
        <p:pic>
          <p:nvPicPr>
            <p:cNvPr id="19" name="Image 18" descr="s_313226738.jpg"/>
            <p:cNvPicPr>
              <a:picLocks noChangeAspect="1"/>
            </p:cNvPicPr>
            <p:nvPr/>
          </p:nvPicPr>
          <p:blipFill>
            <a:blip r:embed="rId3"/>
            <a:stretch>
              <a:fillRect/>
            </a:stretch>
          </p:blipFill>
          <p:spPr>
            <a:xfrm>
              <a:off x="1634400" y="3891600"/>
              <a:ext cx="1636471" cy="1747967"/>
            </a:xfrm>
            <a:prstGeom prst="rect">
              <a:avLst/>
            </a:prstGeom>
          </p:spPr>
        </p:pic>
        <p:pic>
          <p:nvPicPr>
            <p:cNvPr id="24" name="Image 23" descr="s_313226738.jpg"/>
            <p:cNvPicPr>
              <a:picLocks noChangeAspect="1"/>
            </p:cNvPicPr>
            <p:nvPr/>
          </p:nvPicPr>
          <p:blipFill>
            <a:blip r:embed="rId3"/>
            <a:stretch>
              <a:fillRect/>
            </a:stretch>
          </p:blipFill>
          <p:spPr>
            <a:xfrm>
              <a:off x="5410800" y="3891600"/>
              <a:ext cx="1636471" cy="1747967"/>
            </a:xfrm>
            <a:prstGeom prst="rect">
              <a:avLst/>
            </a:prstGeom>
          </p:spPr>
        </p:pic>
      </p:grpSp>
      <p:grpSp>
        <p:nvGrpSpPr>
          <p:cNvPr id="5" name="Grouper 25"/>
          <p:cNvGrpSpPr/>
          <p:nvPr/>
        </p:nvGrpSpPr>
        <p:grpSpPr>
          <a:xfrm>
            <a:off x="1905000" y="2438400"/>
            <a:ext cx="4876800" cy="2457510"/>
            <a:chOff x="1905000" y="2438400"/>
            <a:chExt cx="4876800" cy="2457510"/>
          </a:xfrm>
        </p:grpSpPr>
        <p:sp>
          <p:nvSpPr>
            <p:cNvPr id="29" name="ZoneTexte 28"/>
            <p:cNvSpPr txBox="1"/>
            <p:nvPr/>
          </p:nvSpPr>
          <p:spPr>
            <a:xfrm>
              <a:off x="3834000" y="2438400"/>
              <a:ext cx="1066800" cy="400110"/>
            </a:xfrm>
            <a:prstGeom prst="rect">
              <a:avLst/>
            </a:prstGeom>
            <a:noFill/>
          </p:spPr>
          <p:txBody>
            <a:bodyPr wrap="square" lIns="0" rIns="0" rtlCol="0">
              <a:spAutoFit/>
            </a:bodyPr>
            <a:lstStyle/>
            <a:p>
              <a:pPr algn="ctr"/>
              <a:r>
                <a:rPr lang="en-GB" sz="2000" b="1" dirty="0" err="1"/>
                <a:t>DoS</a:t>
              </a:r>
              <a:endParaRPr lang="en-GB" sz="2000" b="1" dirty="0"/>
            </a:p>
          </p:txBody>
        </p:sp>
        <p:sp>
          <p:nvSpPr>
            <p:cNvPr id="31" name="ZoneTexte 30"/>
            <p:cNvSpPr txBox="1"/>
            <p:nvPr/>
          </p:nvSpPr>
          <p:spPr>
            <a:xfrm>
              <a:off x="1905000" y="4495800"/>
              <a:ext cx="1066800" cy="400110"/>
            </a:xfrm>
            <a:prstGeom prst="rect">
              <a:avLst/>
            </a:prstGeom>
            <a:noFill/>
          </p:spPr>
          <p:txBody>
            <a:bodyPr wrap="square" lIns="0" rIns="0" rtlCol="0">
              <a:spAutoFit/>
            </a:bodyPr>
            <a:lstStyle/>
            <a:p>
              <a:pPr algn="ctr"/>
              <a:r>
                <a:rPr lang="en-GB" sz="2000" b="1" dirty="0"/>
                <a:t>MFCC</a:t>
              </a:r>
            </a:p>
          </p:txBody>
        </p:sp>
        <p:sp>
          <p:nvSpPr>
            <p:cNvPr id="33" name="ZoneTexte 32"/>
            <p:cNvSpPr txBox="1"/>
            <p:nvPr/>
          </p:nvSpPr>
          <p:spPr>
            <a:xfrm>
              <a:off x="5715000" y="4495800"/>
              <a:ext cx="1066800" cy="400110"/>
            </a:xfrm>
            <a:prstGeom prst="rect">
              <a:avLst/>
            </a:prstGeom>
            <a:noFill/>
          </p:spPr>
          <p:txBody>
            <a:bodyPr wrap="square" lIns="0" rIns="0" rtlCol="0">
              <a:spAutoFit/>
            </a:bodyPr>
            <a:lstStyle/>
            <a:p>
              <a:pPr algn="ctr"/>
              <a:r>
                <a:rPr lang="en-GB" sz="2000" b="1" dirty="0"/>
                <a:t>CB</a:t>
              </a:r>
            </a:p>
          </p:txBody>
        </p:sp>
      </p:grpSp>
      <p:grpSp>
        <p:nvGrpSpPr>
          <p:cNvPr id="6" name="Grouper 52"/>
          <p:cNvGrpSpPr/>
          <p:nvPr/>
        </p:nvGrpSpPr>
        <p:grpSpPr>
          <a:xfrm>
            <a:off x="3505200" y="5181600"/>
            <a:ext cx="1447800" cy="1311990"/>
            <a:chOff x="3276600" y="4998558"/>
            <a:chExt cx="1447800" cy="1311990"/>
          </a:xfrm>
        </p:grpSpPr>
        <p:grpSp>
          <p:nvGrpSpPr>
            <p:cNvPr id="7" name="Grouper 50"/>
            <p:cNvGrpSpPr/>
            <p:nvPr/>
          </p:nvGrpSpPr>
          <p:grpSpPr>
            <a:xfrm>
              <a:off x="3429000" y="4998558"/>
              <a:ext cx="1060951" cy="757891"/>
              <a:chOff x="3429000" y="4998558"/>
              <a:chExt cx="1060951" cy="757891"/>
            </a:xfrm>
          </p:grpSpPr>
          <p:pic>
            <p:nvPicPr>
              <p:cNvPr id="49" name="Image 48" descr="factory_icon.png"/>
              <p:cNvPicPr>
                <a:picLocks noChangeAspect="1"/>
              </p:cNvPicPr>
              <p:nvPr/>
            </p:nvPicPr>
            <p:blipFill>
              <a:blip r:embed="rId4"/>
              <a:stretch>
                <a:fillRect/>
              </a:stretch>
            </p:blipFill>
            <p:spPr>
              <a:xfrm>
                <a:off x="3936943" y="4998558"/>
                <a:ext cx="553008" cy="553008"/>
              </a:xfrm>
              <a:prstGeom prst="rect">
                <a:avLst/>
              </a:prstGeom>
              <a:effectLst/>
            </p:spPr>
          </p:pic>
          <p:pic>
            <p:nvPicPr>
              <p:cNvPr id="50" name="Image 49" descr="forest_icon.png"/>
              <p:cNvPicPr>
                <a:picLocks noChangeAspect="1"/>
              </p:cNvPicPr>
              <p:nvPr/>
            </p:nvPicPr>
            <p:blipFill>
              <a:blip r:embed="rId5"/>
              <a:stretch>
                <a:fillRect/>
              </a:stretch>
            </p:blipFill>
            <p:spPr>
              <a:xfrm>
                <a:off x="3429000" y="5227158"/>
                <a:ext cx="863485" cy="529291"/>
              </a:xfrm>
              <a:prstGeom prst="rect">
                <a:avLst/>
              </a:prstGeom>
            </p:spPr>
          </p:pic>
        </p:grpSp>
        <p:sp>
          <p:nvSpPr>
            <p:cNvPr id="52" name="ZoneTexte 51"/>
            <p:cNvSpPr txBox="1"/>
            <p:nvPr/>
          </p:nvSpPr>
          <p:spPr>
            <a:xfrm>
              <a:off x="3276600" y="5715000"/>
              <a:ext cx="1447800" cy="595548"/>
            </a:xfrm>
            <a:prstGeom prst="rect">
              <a:avLst/>
            </a:prstGeom>
            <a:noFill/>
          </p:spPr>
          <p:txBody>
            <a:bodyPr wrap="square" lIns="0" rIns="0" rtlCol="0">
              <a:spAutoFit/>
            </a:bodyPr>
            <a:lstStyle/>
            <a:p>
              <a:pPr algn="ctr">
                <a:lnSpc>
                  <a:spcPct val="90000"/>
                </a:lnSpc>
              </a:pPr>
              <a:r>
                <a:rPr lang="en-GB" b="1" dirty="0">
                  <a:solidFill>
                    <a:schemeClr val="accent2">
                      <a:lumMod val="90000"/>
                      <a:lumOff val="10000"/>
                    </a:schemeClr>
                  </a:solidFill>
                </a:rPr>
                <a:t>Certified </a:t>
              </a:r>
              <a:br>
                <a:rPr lang="en-GB" b="1" dirty="0">
                  <a:solidFill>
                    <a:schemeClr val="accent2">
                      <a:lumMod val="90000"/>
                      <a:lumOff val="10000"/>
                    </a:schemeClr>
                  </a:solidFill>
                </a:rPr>
              </a:br>
              <a:r>
                <a:rPr lang="en-GB" b="1" dirty="0">
                  <a:solidFill>
                    <a:schemeClr val="accent2">
                      <a:lumMod val="90000"/>
                      <a:lumOff val="10000"/>
                    </a:schemeClr>
                  </a:solidFill>
                </a:rPr>
                <a:t>entity</a:t>
              </a:r>
            </a:p>
          </p:txBody>
        </p:sp>
      </p:grpSp>
      <p:grpSp>
        <p:nvGrpSpPr>
          <p:cNvPr id="8" name="Grouper 56"/>
          <p:cNvGrpSpPr/>
          <p:nvPr/>
        </p:nvGrpSpPr>
        <p:grpSpPr>
          <a:xfrm>
            <a:off x="152400" y="1219200"/>
            <a:ext cx="911014" cy="911014"/>
            <a:chOff x="152400" y="4038600"/>
            <a:chExt cx="1219200" cy="1219200"/>
          </a:xfrm>
        </p:grpSpPr>
        <p:sp>
          <p:nvSpPr>
            <p:cNvPr id="58" name="Ellipse 57"/>
            <p:cNvSpPr/>
            <p:nvPr/>
          </p:nvSpPr>
          <p:spPr>
            <a:xfrm>
              <a:off x="152400" y="4038600"/>
              <a:ext cx="1219200" cy="12192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9" name="Grouper 58"/>
            <p:cNvGrpSpPr/>
            <p:nvPr/>
          </p:nvGrpSpPr>
          <p:grpSpPr>
            <a:xfrm>
              <a:off x="228600" y="4114801"/>
              <a:ext cx="1066800" cy="1066800"/>
              <a:chOff x="381000" y="4114800"/>
              <a:chExt cx="1066800" cy="1066800"/>
            </a:xfrm>
            <a:effectLst/>
          </p:grpSpPr>
          <p:pic>
            <p:nvPicPr>
              <p:cNvPr id="60" name="Image 59" descr="sphere_00.png"/>
              <p:cNvPicPr>
                <a:picLocks noChangeAspect="1"/>
              </p:cNvPicPr>
              <p:nvPr/>
            </p:nvPicPr>
            <p:blipFill>
              <a:blip r:embed="rId2"/>
              <a:stretch>
                <a:fillRect/>
              </a:stretch>
            </p:blipFill>
            <p:spPr>
              <a:xfrm>
                <a:off x="381000" y="4114800"/>
                <a:ext cx="1066800" cy="1066800"/>
              </a:xfrm>
              <a:prstGeom prst="rect">
                <a:avLst/>
              </a:prstGeom>
            </p:spPr>
          </p:pic>
          <p:sp>
            <p:nvSpPr>
              <p:cNvPr id="61" name="ZoneTexte 60"/>
              <p:cNvSpPr txBox="1"/>
              <p:nvPr/>
            </p:nvSpPr>
            <p:spPr>
              <a:xfrm>
                <a:off x="457200" y="4396209"/>
                <a:ext cx="914400" cy="494273"/>
              </a:xfrm>
              <a:prstGeom prst="rect">
                <a:avLst/>
              </a:prstGeom>
              <a:noFill/>
            </p:spPr>
            <p:txBody>
              <a:bodyPr wrap="square" lIns="0" rIns="0" rtlCol="0">
                <a:spAutoFit/>
              </a:bodyPr>
              <a:lstStyle/>
              <a:p>
                <a:pPr algn="ctr"/>
                <a:r>
                  <a:rPr lang="en-GB" b="1" dirty="0">
                    <a:solidFill>
                      <a:srgbClr val="005295"/>
                    </a:solidFill>
                  </a:rPr>
                  <a:t>IAF</a:t>
                </a:r>
              </a:p>
            </p:txBody>
          </p:sp>
        </p:grpSp>
      </p:grpSp>
      <p:cxnSp>
        <p:nvCxnSpPr>
          <p:cNvPr id="71" name="Connecteur droit 70"/>
          <p:cNvCxnSpPr/>
          <p:nvPr/>
        </p:nvCxnSpPr>
        <p:spPr>
          <a:xfrm rot="10800000">
            <a:off x="1066800" y="5867400"/>
            <a:ext cx="1066800" cy="1588"/>
          </a:xfrm>
          <a:prstGeom prst="line">
            <a:avLst/>
          </a:prstGeom>
          <a:ln w="25400" cap="flat" cmpd="sng" algn="ctr">
            <a:solidFill>
              <a:schemeClr val="accent3"/>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3" name="Connecteur droit 72"/>
          <p:cNvCxnSpPr/>
          <p:nvPr/>
        </p:nvCxnSpPr>
        <p:spPr>
          <a:xfrm rot="5400000" flipH="1" flipV="1">
            <a:off x="2056606" y="5333206"/>
            <a:ext cx="762000" cy="1588"/>
          </a:xfrm>
          <a:prstGeom prst="line">
            <a:avLst/>
          </a:prstGeom>
          <a:ln w="25400" cap="flat" cmpd="sng" algn="ctr">
            <a:solidFill>
              <a:schemeClr val="accent3"/>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8" name="ZoneTexte 77"/>
          <p:cNvSpPr txBox="1"/>
          <p:nvPr/>
        </p:nvSpPr>
        <p:spPr>
          <a:xfrm>
            <a:off x="5029200" y="5706000"/>
            <a:ext cx="2133600" cy="692497"/>
          </a:xfrm>
          <a:prstGeom prst="rect">
            <a:avLst/>
          </a:prstGeom>
          <a:noFill/>
        </p:spPr>
        <p:txBody>
          <a:bodyPr wrap="square" lIns="0" rIns="0" rtlCol="0">
            <a:spAutoFit/>
          </a:bodyPr>
          <a:lstStyle/>
          <a:p>
            <a:pPr algn="ctr"/>
            <a:r>
              <a:rPr lang="en-GB" sz="1300" i="1" dirty="0">
                <a:solidFill>
                  <a:schemeClr val="accent3"/>
                </a:solidFill>
              </a:rPr>
              <a:t>PEFC ST 1003:2010</a:t>
            </a:r>
            <a:br>
              <a:rPr lang="en-GB" sz="1300" i="1" dirty="0">
                <a:solidFill>
                  <a:schemeClr val="accent3"/>
                </a:solidFill>
              </a:rPr>
            </a:br>
            <a:r>
              <a:rPr lang="en-GB" sz="1300" i="1" dirty="0">
                <a:solidFill>
                  <a:schemeClr val="accent3"/>
                </a:solidFill>
              </a:rPr>
              <a:t>PEFC ST 2002:2013</a:t>
            </a:r>
            <a:br>
              <a:rPr lang="en-GB" sz="1300" i="1" dirty="0">
                <a:solidFill>
                  <a:schemeClr val="accent3"/>
                </a:solidFill>
              </a:rPr>
            </a:br>
            <a:r>
              <a:rPr lang="en-GB" sz="1300" i="1" dirty="0">
                <a:solidFill>
                  <a:schemeClr val="accent3"/>
                </a:solidFill>
              </a:rPr>
              <a:t>National documentation</a:t>
            </a:r>
          </a:p>
        </p:txBody>
      </p:sp>
      <p:cxnSp>
        <p:nvCxnSpPr>
          <p:cNvPr id="79" name="Connecteur droit 78"/>
          <p:cNvCxnSpPr/>
          <p:nvPr/>
        </p:nvCxnSpPr>
        <p:spPr>
          <a:xfrm>
            <a:off x="2667000" y="5867400"/>
            <a:ext cx="914400" cy="1588"/>
          </a:xfrm>
          <a:prstGeom prst="line">
            <a:avLst/>
          </a:prstGeom>
          <a:ln w="25400" cap="flat" cmpd="sng" algn="ctr">
            <a:solidFill>
              <a:schemeClr val="accent3"/>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6" name="Connecteur droit 85"/>
          <p:cNvCxnSpPr/>
          <p:nvPr/>
        </p:nvCxnSpPr>
        <p:spPr>
          <a:xfrm flipV="1">
            <a:off x="4572000" y="5867400"/>
            <a:ext cx="685800"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8" name="Connecteur droit 87"/>
          <p:cNvCxnSpPr/>
          <p:nvPr/>
        </p:nvCxnSpPr>
        <p:spPr>
          <a:xfrm>
            <a:off x="6934200" y="5867400"/>
            <a:ext cx="687000" cy="1588"/>
          </a:xfrm>
          <a:prstGeom prst="line">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2" name="Connecteur droit 91"/>
          <p:cNvCxnSpPr/>
          <p:nvPr/>
        </p:nvCxnSpPr>
        <p:spPr>
          <a:xfrm rot="5400000">
            <a:off x="8039100" y="6361906"/>
            <a:ext cx="228600" cy="1588"/>
          </a:xfrm>
          <a:prstGeom prst="line">
            <a:avLst/>
          </a:prstGeom>
          <a:ln>
            <a:solidFill>
              <a:srgbClr val="56A55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0" name="Grouper 117"/>
          <p:cNvGrpSpPr/>
          <p:nvPr/>
        </p:nvGrpSpPr>
        <p:grpSpPr>
          <a:xfrm>
            <a:off x="7543800" y="6397029"/>
            <a:ext cx="1219200" cy="292388"/>
            <a:chOff x="7543800" y="6550223"/>
            <a:chExt cx="1219200" cy="292388"/>
          </a:xfrm>
        </p:grpSpPr>
        <p:pic>
          <p:nvPicPr>
            <p:cNvPr id="89" name="Image 88" descr="green_tick.png"/>
            <p:cNvPicPr>
              <a:picLocks noChangeAspect="1"/>
            </p:cNvPicPr>
            <p:nvPr/>
          </p:nvPicPr>
          <p:blipFill>
            <a:blip r:embed="rId6"/>
            <a:stretch>
              <a:fillRect/>
            </a:stretch>
          </p:blipFill>
          <p:spPr>
            <a:xfrm>
              <a:off x="8429225" y="6553200"/>
              <a:ext cx="333775" cy="244768"/>
            </a:xfrm>
            <a:prstGeom prst="rect">
              <a:avLst/>
            </a:prstGeom>
          </p:spPr>
        </p:pic>
        <p:sp>
          <p:nvSpPr>
            <p:cNvPr id="95" name="ZoneTexte 94"/>
            <p:cNvSpPr txBox="1"/>
            <p:nvPr/>
          </p:nvSpPr>
          <p:spPr>
            <a:xfrm>
              <a:off x="7543800" y="6550223"/>
              <a:ext cx="1056595" cy="292388"/>
            </a:xfrm>
            <a:prstGeom prst="rect">
              <a:avLst/>
            </a:prstGeom>
            <a:noFill/>
          </p:spPr>
          <p:txBody>
            <a:bodyPr wrap="square" lIns="0" rIns="0" rtlCol="0">
              <a:spAutoFit/>
            </a:bodyPr>
            <a:lstStyle/>
            <a:p>
              <a:pPr algn="ctr"/>
              <a:r>
                <a:rPr lang="en-GB" sz="1300" i="1" dirty="0">
                  <a:solidFill>
                    <a:srgbClr val="56A550"/>
                  </a:solidFill>
                </a:rPr>
                <a:t>Satisfied</a:t>
              </a:r>
            </a:p>
          </p:txBody>
        </p:sp>
      </p:grpSp>
      <p:cxnSp>
        <p:nvCxnSpPr>
          <p:cNvPr id="96" name="Connecteur droit 95"/>
          <p:cNvCxnSpPr>
            <a:stCxn id="84" idx="0"/>
          </p:cNvCxnSpPr>
          <p:nvPr/>
        </p:nvCxnSpPr>
        <p:spPr>
          <a:xfrm rot="5400000" flipH="1" flipV="1">
            <a:off x="7811294" y="5143500"/>
            <a:ext cx="685006" cy="794"/>
          </a:xfrm>
          <a:prstGeom prst="line">
            <a:avLst/>
          </a:prstGeom>
          <a:ln>
            <a:solidFill>
              <a:srgbClr val="E14E2F"/>
            </a:solidFill>
          </a:ln>
          <a:effectLst/>
        </p:spPr>
        <p:style>
          <a:lnRef idx="2">
            <a:schemeClr val="accent1"/>
          </a:lnRef>
          <a:fillRef idx="0">
            <a:schemeClr val="accent1"/>
          </a:fillRef>
          <a:effectRef idx="1">
            <a:schemeClr val="accent1"/>
          </a:effectRef>
          <a:fontRef idx="minor">
            <a:schemeClr val="tx1"/>
          </a:fontRef>
        </p:style>
      </p:cxnSp>
      <p:cxnSp>
        <p:nvCxnSpPr>
          <p:cNvPr id="97" name="Connecteur droit 96"/>
          <p:cNvCxnSpPr/>
          <p:nvPr/>
        </p:nvCxnSpPr>
        <p:spPr>
          <a:xfrm rot="10800000">
            <a:off x="7010402" y="4800600"/>
            <a:ext cx="1142999" cy="1588"/>
          </a:xfrm>
          <a:prstGeom prst="line">
            <a:avLst/>
          </a:prstGeom>
          <a:ln>
            <a:solidFill>
              <a:srgbClr val="E14E2F"/>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ZoneTexte 99"/>
          <p:cNvSpPr txBox="1"/>
          <p:nvPr/>
        </p:nvSpPr>
        <p:spPr>
          <a:xfrm>
            <a:off x="7086601" y="4508212"/>
            <a:ext cx="1066800" cy="292388"/>
          </a:xfrm>
          <a:prstGeom prst="rect">
            <a:avLst/>
          </a:prstGeom>
          <a:noFill/>
        </p:spPr>
        <p:txBody>
          <a:bodyPr wrap="square" lIns="0" rIns="0" rtlCol="0">
            <a:spAutoFit/>
          </a:bodyPr>
          <a:lstStyle/>
          <a:p>
            <a:pPr algn="ctr"/>
            <a:r>
              <a:rPr lang="en-GB" sz="1300" i="1" dirty="0">
                <a:solidFill>
                  <a:srgbClr val="E14E2F"/>
                </a:solidFill>
              </a:rPr>
              <a:t>Not satisfied</a:t>
            </a:r>
          </a:p>
        </p:txBody>
      </p:sp>
      <p:sp>
        <p:nvSpPr>
          <p:cNvPr id="105" name="ZoneTexte 104"/>
          <p:cNvSpPr txBox="1"/>
          <p:nvPr/>
        </p:nvSpPr>
        <p:spPr>
          <a:xfrm>
            <a:off x="5638800" y="3317557"/>
            <a:ext cx="1752600" cy="492443"/>
          </a:xfrm>
          <a:prstGeom prst="rect">
            <a:avLst/>
          </a:prstGeom>
          <a:noFill/>
        </p:spPr>
        <p:txBody>
          <a:bodyPr wrap="square" lIns="0" rIns="0" rtlCol="0">
            <a:spAutoFit/>
          </a:bodyPr>
          <a:lstStyle/>
          <a:p>
            <a:pPr algn="ctr"/>
            <a:r>
              <a:rPr lang="en-GB" sz="1300" i="1" dirty="0">
                <a:solidFill>
                  <a:schemeClr val="accent3"/>
                </a:solidFill>
              </a:rPr>
              <a:t>ISO/IEC 17065</a:t>
            </a:r>
            <a:br>
              <a:rPr lang="en-GB" sz="1300" i="1" dirty="0">
                <a:solidFill>
                  <a:schemeClr val="accent3"/>
                </a:solidFill>
              </a:rPr>
            </a:br>
            <a:r>
              <a:rPr lang="en-GB" sz="1300" i="1" dirty="0">
                <a:solidFill>
                  <a:schemeClr val="accent3"/>
                </a:solidFill>
              </a:rPr>
              <a:t>ISO/IEC 17021</a:t>
            </a:r>
          </a:p>
        </p:txBody>
      </p:sp>
      <p:cxnSp>
        <p:nvCxnSpPr>
          <p:cNvPr id="112" name="Connecteur droit 111"/>
          <p:cNvCxnSpPr/>
          <p:nvPr/>
        </p:nvCxnSpPr>
        <p:spPr>
          <a:xfrm rot="5400000" flipH="1" flipV="1">
            <a:off x="6325790" y="4038203"/>
            <a:ext cx="456406"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3" name="Connecteur droit 112"/>
          <p:cNvCxnSpPr/>
          <p:nvPr/>
        </p:nvCxnSpPr>
        <p:spPr>
          <a:xfrm>
            <a:off x="7088188" y="2590800"/>
            <a:ext cx="455612" cy="1588"/>
          </a:xfrm>
          <a:prstGeom prst="line">
            <a:avLst/>
          </a:prstGeom>
          <a:ln>
            <a:solidFill>
              <a:srgbClr val="56A5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Connecteur droit 115"/>
          <p:cNvCxnSpPr/>
          <p:nvPr/>
        </p:nvCxnSpPr>
        <p:spPr>
          <a:xfrm rot="5400000" flipH="1" flipV="1">
            <a:off x="6363494" y="3161506"/>
            <a:ext cx="381000" cy="1588"/>
          </a:xfrm>
          <a:prstGeom prst="line">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1" name="Grouper 118"/>
          <p:cNvGrpSpPr/>
          <p:nvPr/>
        </p:nvGrpSpPr>
        <p:grpSpPr>
          <a:xfrm>
            <a:off x="7362425" y="2438400"/>
            <a:ext cx="1248175" cy="292388"/>
            <a:chOff x="7543800" y="6550223"/>
            <a:chExt cx="1248175" cy="292388"/>
          </a:xfrm>
        </p:grpSpPr>
        <p:pic>
          <p:nvPicPr>
            <p:cNvPr id="120" name="Image 119" descr="green_tick.png"/>
            <p:cNvPicPr>
              <a:picLocks noChangeAspect="1"/>
            </p:cNvPicPr>
            <p:nvPr/>
          </p:nvPicPr>
          <p:blipFill>
            <a:blip r:embed="rId6"/>
            <a:stretch>
              <a:fillRect/>
            </a:stretch>
          </p:blipFill>
          <p:spPr>
            <a:xfrm>
              <a:off x="8458200" y="6553200"/>
              <a:ext cx="333775" cy="244768"/>
            </a:xfrm>
            <a:prstGeom prst="rect">
              <a:avLst/>
            </a:prstGeom>
          </p:spPr>
        </p:pic>
        <p:sp>
          <p:nvSpPr>
            <p:cNvPr id="121" name="ZoneTexte 120"/>
            <p:cNvSpPr txBox="1"/>
            <p:nvPr/>
          </p:nvSpPr>
          <p:spPr>
            <a:xfrm>
              <a:off x="7543800" y="6550223"/>
              <a:ext cx="1056595" cy="292388"/>
            </a:xfrm>
            <a:prstGeom prst="rect">
              <a:avLst/>
            </a:prstGeom>
            <a:noFill/>
          </p:spPr>
          <p:txBody>
            <a:bodyPr wrap="square" lIns="0" rIns="0" rtlCol="0">
              <a:spAutoFit/>
            </a:bodyPr>
            <a:lstStyle/>
            <a:p>
              <a:pPr algn="ctr"/>
              <a:r>
                <a:rPr lang="en-GB" sz="1300" i="1" dirty="0">
                  <a:solidFill>
                    <a:srgbClr val="56A550"/>
                  </a:solidFill>
                </a:rPr>
                <a:t>Satisfied</a:t>
              </a:r>
            </a:p>
          </p:txBody>
        </p:sp>
      </p:grpSp>
      <p:cxnSp>
        <p:nvCxnSpPr>
          <p:cNvPr id="122" name="Connecteur droit 121"/>
          <p:cNvCxnSpPr/>
          <p:nvPr/>
        </p:nvCxnSpPr>
        <p:spPr>
          <a:xfrm rot="10800000">
            <a:off x="5181600" y="2590800"/>
            <a:ext cx="914400" cy="1"/>
          </a:xfrm>
          <a:prstGeom prst="line">
            <a:avLst/>
          </a:prstGeom>
          <a:ln>
            <a:solidFill>
              <a:srgbClr val="E14E2F"/>
            </a:solidFill>
            <a:tailEnd type="arrow"/>
          </a:ln>
          <a:effectLst/>
        </p:spPr>
        <p:style>
          <a:lnRef idx="2">
            <a:schemeClr val="accent1"/>
          </a:lnRef>
          <a:fillRef idx="0">
            <a:schemeClr val="accent1"/>
          </a:fillRef>
          <a:effectRef idx="1">
            <a:schemeClr val="accent1"/>
          </a:effectRef>
          <a:fontRef idx="minor">
            <a:schemeClr val="tx1"/>
          </a:fontRef>
        </p:style>
      </p:cxnSp>
      <p:sp>
        <p:nvSpPr>
          <p:cNvPr id="123" name="ZoneTexte 122"/>
          <p:cNvSpPr txBox="1"/>
          <p:nvPr/>
        </p:nvSpPr>
        <p:spPr>
          <a:xfrm>
            <a:off x="5181600" y="2286000"/>
            <a:ext cx="990600" cy="292388"/>
          </a:xfrm>
          <a:prstGeom prst="rect">
            <a:avLst/>
          </a:prstGeom>
          <a:noFill/>
        </p:spPr>
        <p:txBody>
          <a:bodyPr wrap="square" lIns="0" rIns="0" rtlCol="0">
            <a:spAutoFit/>
          </a:bodyPr>
          <a:lstStyle/>
          <a:p>
            <a:pPr algn="ctr"/>
            <a:r>
              <a:rPr lang="en-GB" sz="1300" i="1" dirty="0">
                <a:solidFill>
                  <a:srgbClr val="E14E2F"/>
                </a:solidFill>
              </a:rPr>
              <a:t>Not satisfied</a:t>
            </a:r>
          </a:p>
        </p:txBody>
      </p:sp>
      <p:sp>
        <p:nvSpPr>
          <p:cNvPr id="133" name="ZoneTexte 132"/>
          <p:cNvSpPr txBox="1"/>
          <p:nvPr/>
        </p:nvSpPr>
        <p:spPr>
          <a:xfrm>
            <a:off x="3733800" y="1460212"/>
            <a:ext cx="1371600" cy="292388"/>
          </a:xfrm>
          <a:prstGeom prst="rect">
            <a:avLst/>
          </a:prstGeom>
          <a:noFill/>
        </p:spPr>
        <p:txBody>
          <a:bodyPr wrap="square" lIns="0" rIns="0" rtlCol="0">
            <a:spAutoFit/>
          </a:bodyPr>
          <a:lstStyle/>
          <a:p>
            <a:pPr algn="ctr"/>
            <a:r>
              <a:rPr lang="en-GB" sz="1300" i="1" dirty="0">
                <a:solidFill>
                  <a:schemeClr val="accent3"/>
                </a:solidFill>
              </a:rPr>
              <a:t>ISO/IEC 17011</a:t>
            </a:r>
          </a:p>
        </p:txBody>
      </p:sp>
      <p:cxnSp>
        <p:nvCxnSpPr>
          <p:cNvPr id="134" name="Connecteur droit 133"/>
          <p:cNvCxnSpPr/>
          <p:nvPr/>
        </p:nvCxnSpPr>
        <p:spPr>
          <a:xfrm rot="5400000" flipH="1" flipV="1">
            <a:off x="4115991" y="1980009"/>
            <a:ext cx="456406"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5" name="Connecteur droit 134"/>
          <p:cNvCxnSpPr/>
          <p:nvPr/>
        </p:nvCxnSpPr>
        <p:spPr>
          <a:xfrm rot="10800000">
            <a:off x="3200400" y="1600200"/>
            <a:ext cx="609600" cy="1588"/>
          </a:xfrm>
          <a:prstGeom prst="line">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7" name="Connecteur droit 136"/>
          <p:cNvCxnSpPr/>
          <p:nvPr/>
        </p:nvCxnSpPr>
        <p:spPr>
          <a:xfrm rot="5400000">
            <a:off x="2705100" y="2247106"/>
            <a:ext cx="228600" cy="1588"/>
          </a:xfrm>
          <a:prstGeom prst="line">
            <a:avLst/>
          </a:prstGeom>
          <a:ln>
            <a:solidFill>
              <a:srgbClr val="56A55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 name="Grouper 137"/>
          <p:cNvGrpSpPr/>
          <p:nvPr/>
        </p:nvGrpSpPr>
        <p:grpSpPr>
          <a:xfrm>
            <a:off x="2209800" y="2282229"/>
            <a:ext cx="1248175" cy="292388"/>
            <a:chOff x="7543800" y="6550223"/>
            <a:chExt cx="1248175" cy="292388"/>
          </a:xfrm>
        </p:grpSpPr>
        <p:pic>
          <p:nvPicPr>
            <p:cNvPr id="139" name="Image 138" descr="green_tick.png"/>
            <p:cNvPicPr>
              <a:picLocks noChangeAspect="1"/>
            </p:cNvPicPr>
            <p:nvPr/>
          </p:nvPicPr>
          <p:blipFill>
            <a:blip r:embed="rId6"/>
            <a:stretch>
              <a:fillRect/>
            </a:stretch>
          </p:blipFill>
          <p:spPr>
            <a:xfrm>
              <a:off x="8458200" y="6553200"/>
              <a:ext cx="333775" cy="244768"/>
            </a:xfrm>
            <a:prstGeom prst="rect">
              <a:avLst/>
            </a:prstGeom>
          </p:spPr>
        </p:pic>
        <p:sp>
          <p:nvSpPr>
            <p:cNvPr id="140" name="ZoneTexte 139"/>
            <p:cNvSpPr txBox="1"/>
            <p:nvPr/>
          </p:nvSpPr>
          <p:spPr>
            <a:xfrm>
              <a:off x="7543800" y="6550223"/>
              <a:ext cx="1056595" cy="292388"/>
            </a:xfrm>
            <a:prstGeom prst="rect">
              <a:avLst/>
            </a:prstGeom>
            <a:noFill/>
          </p:spPr>
          <p:txBody>
            <a:bodyPr wrap="square" lIns="0" rIns="0" rtlCol="0">
              <a:spAutoFit/>
            </a:bodyPr>
            <a:lstStyle/>
            <a:p>
              <a:pPr algn="ctr"/>
              <a:r>
                <a:rPr lang="en-GB" sz="1300" i="1" dirty="0">
                  <a:solidFill>
                    <a:srgbClr val="56A550"/>
                  </a:solidFill>
                </a:rPr>
                <a:t>Satisfied</a:t>
              </a:r>
            </a:p>
          </p:txBody>
        </p:sp>
      </p:grpSp>
      <p:sp>
        <p:nvSpPr>
          <p:cNvPr id="142" name="ZoneTexte 141"/>
          <p:cNvSpPr txBox="1"/>
          <p:nvPr/>
        </p:nvSpPr>
        <p:spPr>
          <a:xfrm>
            <a:off x="1295400" y="1566000"/>
            <a:ext cx="990600" cy="292388"/>
          </a:xfrm>
          <a:prstGeom prst="rect">
            <a:avLst/>
          </a:prstGeom>
          <a:noFill/>
        </p:spPr>
        <p:txBody>
          <a:bodyPr wrap="square" lIns="0" rIns="0" rtlCol="0">
            <a:spAutoFit/>
          </a:bodyPr>
          <a:lstStyle/>
          <a:p>
            <a:pPr algn="ctr"/>
            <a:r>
              <a:rPr lang="en-GB" sz="1300" i="1" dirty="0">
                <a:solidFill>
                  <a:srgbClr val="E14E2F"/>
                </a:solidFill>
              </a:rPr>
              <a:t>Not satisfied</a:t>
            </a:r>
          </a:p>
        </p:txBody>
      </p:sp>
      <p:sp>
        <p:nvSpPr>
          <p:cNvPr id="144" name="ZoneTexte 143"/>
          <p:cNvSpPr txBox="1"/>
          <p:nvPr/>
        </p:nvSpPr>
        <p:spPr>
          <a:xfrm>
            <a:off x="-76200" y="2222212"/>
            <a:ext cx="1371600" cy="292388"/>
          </a:xfrm>
          <a:prstGeom prst="rect">
            <a:avLst/>
          </a:prstGeom>
          <a:noFill/>
        </p:spPr>
        <p:txBody>
          <a:bodyPr wrap="square" lIns="0" rIns="0" rtlCol="0">
            <a:spAutoFit/>
          </a:bodyPr>
          <a:lstStyle/>
          <a:p>
            <a:pPr algn="ctr"/>
            <a:r>
              <a:rPr lang="en-GB" sz="1300" i="1" dirty="0">
                <a:solidFill>
                  <a:schemeClr val="accent3"/>
                </a:solidFill>
              </a:rPr>
              <a:t>IAF PR1:2004</a:t>
            </a:r>
          </a:p>
        </p:txBody>
      </p:sp>
      <p:cxnSp>
        <p:nvCxnSpPr>
          <p:cNvPr id="146" name="Connecteur droit 145"/>
          <p:cNvCxnSpPr/>
          <p:nvPr/>
        </p:nvCxnSpPr>
        <p:spPr>
          <a:xfrm rot="5400000" flipH="1" flipV="1">
            <a:off x="457200" y="2133600"/>
            <a:ext cx="304800"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8" name="Connecteur droit 147"/>
          <p:cNvCxnSpPr/>
          <p:nvPr/>
        </p:nvCxnSpPr>
        <p:spPr>
          <a:xfrm rot="5400000" flipH="1" flipV="1">
            <a:off x="519600" y="2576206"/>
            <a:ext cx="180000"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71" name="Connecteur droit 170"/>
          <p:cNvCxnSpPr/>
          <p:nvPr/>
        </p:nvCxnSpPr>
        <p:spPr>
          <a:xfrm rot="5400000" flipH="1" flipV="1">
            <a:off x="2209800" y="4038600"/>
            <a:ext cx="457200"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75" name="ZoneTexte 174"/>
          <p:cNvSpPr txBox="1"/>
          <p:nvPr/>
        </p:nvSpPr>
        <p:spPr>
          <a:xfrm>
            <a:off x="2286000" y="3505200"/>
            <a:ext cx="1066800" cy="292388"/>
          </a:xfrm>
          <a:prstGeom prst="rect">
            <a:avLst/>
          </a:prstGeom>
          <a:noFill/>
        </p:spPr>
        <p:txBody>
          <a:bodyPr wrap="square" lIns="0" rIns="0" rtlCol="0">
            <a:spAutoFit/>
          </a:bodyPr>
          <a:lstStyle/>
          <a:p>
            <a:r>
              <a:rPr lang="en-GB" sz="1300" i="1" dirty="0">
                <a:solidFill>
                  <a:schemeClr val="accent3"/>
                </a:solidFill>
              </a:rPr>
              <a:t>GL7/2007</a:t>
            </a:r>
          </a:p>
        </p:txBody>
      </p:sp>
      <p:pic>
        <p:nvPicPr>
          <p:cNvPr id="178" name="Image 177" descr="diamond.png"/>
          <p:cNvPicPr>
            <a:picLocks noChangeAspect="1"/>
          </p:cNvPicPr>
          <p:nvPr/>
        </p:nvPicPr>
        <p:blipFill>
          <a:blip r:embed="rId7">
            <a:alphaModFix amt="80000"/>
          </a:blip>
          <a:stretch>
            <a:fillRect/>
          </a:stretch>
        </p:blipFill>
        <p:spPr>
          <a:xfrm>
            <a:off x="7772400" y="5486400"/>
            <a:ext cx="762000" cy="762000"/>
          </a:xfrm>
          <a:prstGeom prst="rect">
            <a:avLst/>
          </a:prstGeom>
        </p:spPr>
      </p:pic>
      <p:sp>
        <p:nvSpPr>
          <p:cNvPr id="84" name="ZoneTexte 83"/>
          <p:cNvSpPr txBox="1"/>
          <p:nvPr/>
        </p:nvSpPr>
        <p:spPr>
          <a:xfrm>
            <a:off x="7620000" y="5486400"/>
            <a:ext cx="1066800" cy="692497"/>
          </a:xfrm>
          <a:prstGeom prst="rect">
            <a:avLst/>
          </a:prstGeom>
          <a:noFill/>
          <a:effectLst>
            <a:outerShdw blurRad="50800" dir="2700000">
              <a:srgbClr val="FFFFFF">
                <a:alpha val="60000"/>
              </a:srgbClr>
            </a:outerShdw>
          </a:effectLst>
        </p:spPr>
        <p:txBody>
          <a:bodyPr wrap="square" lIns="0" rIns="0" rtlCol="0">
            <a:spAutoFit/>
          </a:bodyPr>
          <a:lstStyle/>
          <a:p>
            <a:pPr algn="ctr"/>
            <a:r>
              <a:rPr lang="en-GB" sz="1300" b="1" dirty="0">
                <a:solidFill>
                  <a:schemeClr val="accent3"/>
                </a:solidFill>
              </a:rPr>
              <a:t>CE</a:t>
            </a:r>
            <a:br>
              <a:rPr lang="en-GB" sz="1300" b="1" dirty="0">
                <a:solidFill>
                  <a:schemeClr val="accent3"/>
                </a:solidFill>
              </a:rPr>
            </a:br>
            <a:r>
              <a:rPr lang="en-GB" sz="1300" b="1" dirty="0">
                <a:solidFill>
                  <a:schemeClr val="accent3"/>
                </a:solidFill>
              </a:rPr>
              <a:t>Complaints</a:t>
            </a:r>
            <a:br>
              <a:rPr lang="en-GB" sz="1300" b="1" dirty="0">
                <a:solidFill>
                  <a:schemeClr val="accent3"/>
                </a:solidFill>
              </a:rPr>
            </a:br>
            <a:r>
              <a:rPr lang="en-GB" sz="1300" b="1" dirty="0">
                <a:solidFill>
                  <a:schemeClr val="accent3"/>
                </a:solidFill>
              </a:rPr>
              <a:t>Mechanism</a:t>
            </a:r>
          </a:p>
        </p:txBody>
      </p:sp>
      <p:pic>
        <p:nvPicPr>
          <p:cNvPr id="181" name="Image 180" descr="diamond.png"/>
          <p:cNvPicPr>
            <a:picLocks noChangeAspect="1"/>
          </p:cNvPicPr>
          <p:nvPr/>
        </p:nvPicPr>
        <p:blipFill>
          <a:blip r:embed="rId7">
            <a:alphaModFix amt="80000"/>
          </a:blip>
          <a:stretch>
            <a:fillRect/>
          </a:stretch>
        </p:blipFill>
        <p:spPr>
          <a:xfrm>
            <a:off x="6172200" y="2209800"/>
            <a:ext cx="762000" cy="762000"/>
          </a:xfrm>
          <a:prstGeom prst="rect">
            <a:avLst/>
          </a:prstGeom>
        </p:spPr>
      </p:pic>
      <p:sp>
        <p:nvSpPr>
          <p:cNvPr id="182" name="ZoneTexte 181"/>
          <p:cNvSpPr txBox="1"/>
          <p:nvPr/>
        </p:nvSpPr>
        <p:spPr>
          <a:xfrm>
            <a:off x="6019800" y="2209800"/>
            <a:ext cx="1066800" cy="692497"/>
          </a:xfrm>
          <a:prstGeom prst="rect">
            <a:avLst/>
          </a:prstGeom>
          <a:noFill/>
          <a:effectLst>
            <a:outerShdw blurRad="50800" dir="2700000">
              <a:srgbClr val="FFFFFF">
                <a:alpha val="60000"/>
              </a:srgbClr>
            </a:outerShdw>
          </a:effectLst>
        </p:spPr>
        <p:txBody>
          <a:bodyPr wrap="square" lIns="0" rIns="0" rtlCol="0">
            <a:spAutoFit/>
          </a:bodyPr>
          <a:lstStyle/>
          <a:p>
            <a:pPr algn="ctr"/>
            <a:r>
              <a:rPr lang="en-GB" sz="1300" b="1" dirty="0">
                <a:solidFill>
                  <a:schemeClr val="accent3"/>
                </a:solidFill>
                <a:effectLst>
                  <a:outerShdw blurRad="50800" dir="2700000">
                    <a:srgbClr val="FFFFFF">
                      <a:alpha val="60000"/>
                    </a:srgbClr>
                  </a:outerShdw>
                </a:effectLst>
              </a:rPr>
              <a:t>CB</a:t>
            </a:r>
            <a:br>
              <a:rPr lang="en-GB" sz="1300" b="1" dirty="0">
                <a:solidFill>
                  <a:schemeClr val="accent3"/>
                </a:solidFill>
                <a:effectLst>
                  <a:outerShdw blurRad="50800" dir="2700000">
                    <a:srgbClr val="FFFFFF">
                      <a:alpha val="60000"/>
                    </a:srgbClr>
                  </a:outerShdw>
                </a:effectLst>
              </a:rPr>
            </a:br>
            <a:r>
              <a:rPr lang="en-GB" sz="1300" b="1" dirty="0">
                <a:solidFill>
                  <a:schemeClr val="accent3"/>
                </a:solidFill>
                <a:effectLst>
                  <a:outerShdw blurRad="50800" dir="2700000">
                    <a:srgbClr val="FFFFFF">
                      <a:alpha val="60000"/>
                    </a:srgbClr>
                  </a:outerShdw>
                </a:effectLst>
              </a:rPr>
              <a:t>Complaints</a:t>
            </a:r>
            <a:br>
              <a:rPr lang="en-GB" sz="1300" b="1" dirty="0">
                <a:solidFill>
                  <a:schemeClr val="accent3"/>
                </a:solidFill>
                <a:effectLst>
                  <a:outerShdw blurRad="50800" dir="2700000">
                    <a:srgbClr val="FFFFFF">
                      <a:alpha val="60000"/>
                    </a:srgbClr>
                  </a:outerShdw>
                </a:effectLst>
              </a:rPr>
            </a:br>
            <a:r>
              <a:rPr lang="en-GB" sz="1300" b="1" dirty="0">
                <a:solidFill>
                  <a:schemeClr val="accent3"/>
                </a:solidFill>
                <a:effectLst>
                  <a:outerShdw blurRad="50800" dir="2700000">
                    <a:srgbClr val="FFFFFF">
                      <a:alpha val="60000"/>
                    </a:srgbClr>
                  </a:outerShdw>
                </a:effectLst>
              </a:rPr>
              <a:t>Mechanism</a:t>
            </a:r>
          </a:p>
        </p:txBody>
      </p:sp>
      <p:pic>
        <p:nvPicPr>
          <p:cNvPr id="185" name="Image 184" descr="diamond.png"/>
          <p:cNvPicPr>
            <a:picLocks noChangeAspect="1"/>
          </p:cNvPicPr>
          <p:nvPr/>
        </p:nvPicPr>
        <p:blipFill>
          <a:blip r:embed="rId7">
            <a:alphaModFix amt="80000"/>
          </a:blip>
          <a:stretch>
            <a:fillRect/>
          </a:stretch>
        </p:blipFill>
        <p:spPr>
          <a:xfrm>
            <a:off x="2438400" y="1371600"/>
            <a:ext cx="762000" cy="762000"/>
          </a:xfrm>
          <a:prstGeom prst="rect">
            <a:avLst/>
          </a:prstGeom>
        </p:spPr>
      </p:pic>
      <p:sp>
        <p:nvSpPr>
          <p:cNvPr id="186" name="ZoneTexte 185"/>
          <p:cNvSpPr txBox="1"/>
          <p:nvPr/>
        </p:nvSpPr>
        <p:spPr>
          <a:xfrm>
            <a:off x="2286000" y="1371600"/>
            <a:ext cx="1066800" cy="692497"/>
          </a:xfrm>
          <a:prstGeom prst="rect">
            <a:avLst/>
          </a:prstGeom>
          <a:noFill/>
          <a:effectLst>
            <a:outerShdw blurRad="50800" dir="2700000">
              <a:srgbClr val="FFFFFF">
                <a:alpha val="60000"/>
              </a:srgbClr>
            </a:outerShdw>
          </a:effectLst>
        </p:spPr>
        <p:txBody>
          <a:bodyPr wrap="square" lIns="0" rIns="0" rtlCol="0">
            <a:spAutoFit/>
          </a:bodyPr>
          <a:lstStyle/>
          <a:p>
            <a:pPr algn="ctr"/>
            <a:r>
              <a:rPr lang="en-GB" sz="1300" b="1" dirty="0">
                <a:solidFill>
                  <a:schemeClr val="accent3"/>
                </a:solidFill>
              </a:rPr>
              <a:t>AB</a:t>
            </a:r>
            <a:br>
              <a:rPr lang="en-GB" sz="1300" b="1" dirty="0">
                <a:solidFill>
                  <a:schemeClr val="accent3"/>
                </a:solidFill>
              </a:rPr>
            </a:br>
            <a:r>
              <a:rPr lang="en-GB" sz="1300" b="1" dirty="0">
                <a:solidFill>
                  <a:schemeClr val="accent3"/>
                </a:solidFill>
              </a:rPr>
              <a:t>Complaints</a:t>
            </a:r>
            <a:br>
              <a:rPr lang="en-GB" sz="1300" b="1" dirty="0">
                <a:solidFill>
                  <a:schemeClr val="accent3"/>
                </a:solidFill>
              </a:rPr>
            </a:br>
            <a:r>
              <a:rPr lang="en-GB" sz="1300" b="1" dirty="0">
                <a:solidFill>
                  <a:schemeClr val="accent3"/>
                </a:solidFill>
              </a:rPr>
              <a:t>Mechanism</a:t>
            </a:r>
          </a:p>
        </p:txBody>
      </p:sp>
      <p:pic>
        <p:nvPicPr>
          <p:cNvPr id="188" name="Image 187" descr="diamond.png"/>
          <p:cNvPicPr>
            <a:picLocks noChangeAspect="1"/>
          </p:cNvPicPr>
          <p:nvPr/>
        </p:nvPicPr>
        <p:blipFill>
          <a:blip r:embed="rId7">
            <a:alphaModFix amt="80000"/>
          </a:blip>
          <a:stretch>
            <a:fillRect/>
          </a:stretch>
        </p:blipFill>
        <p:spPr>
          <a:xfrm>
            <a:off x="228600" y="2667000"/>
            <a:ext cx="762000" cy="762000"/>
          </a:xfrm>
          <a:prstGeom prst="rect">
            <a:avLst/>
          </a:prstGeom>
        </p:spPr>
      </p:pic>
      <p:sp>
        <p:nvSpPr>
          <p:cNvPr id="189" name="ZoneTexte 188"/>
          <p:cNvSpPr txBox="1"/>
          <p:nvPr/>
        </p:nvSpPr>
        <p:spPr>
          <a:xfrm>
            <a:off x="76200" y="2667000"/>
            <a:ext cx="1066800" cy="692497"/>
          </a:xfrm>
          <a:prstGeom prst="rect">
            <a:avLst/>
          </a:prstGeom>
          <a:noFill/>
          <a:effectLst>
            <a:outerShdw blurRad="50800" dir="2700000">
              <a:schemeClr val="bg1">
                <a:alpha val="60000"/>
              </a:schemeClr>
            </a:outerShdw>
          </a:effectLst>
        </p:spPr>
        <p:txBody>
          <a:bodyPr wrap="square" lIns="0" rIns="0" rtlCol="0">
            <a:spAutoFit/>
          </a:bodyPr>
          <a:lstStyle/>
          <a:p>
            <a:pPr algn="ctr"/>
            <a:r>
              <a:rPr lang="en-GB" sz="1300" b="1" dirty="0">
                <a:solidFill>
                  <a:schemeClr val="accent3"/>
                </a:solidFill>
              </a:rPr>
              <a:t>IAF</a:t>
            </a:r>
            <a:br>
              <a:rPr lang="en-GB" sz="1300" b="1" dirty="0">
                <a:solidFill>
                  <a:schemeClr val="accent3"/>
                </a:solidFill>
              </a:rPr>
            </a:br>
            <a:r>
              <a:rPr lang="en-GB" sz="1300" b="1" dirty="0">
                <a:solidFill>
                  <a:schemeClr val="accent3"/>
                </a:solidFill>
              </a:rPr>
              <a:t>Complaints</a:t>
            </a:r>
            <a:br>
              <a:rPr lang="en-GB" sz="1300" b="1" dirty="0">
                <a:solidFill>
                  <a:schemeClr val="accent3"/>
                </a:solidFill>
              </a:rPr>
            </a:br>
            <a:r>
              <a:rPr lang="en-GB" sz="1300" b="1" dirty="0">
                <a:solidFill>
                  <a:schemeClr val="accent3"/>
                </a:solidFill>
              </a:rPr>
              <a:t>Mechanism</a:t>
            </a:r>
          </a:p>
        </p:txBody>
      </p:sp>
      <p:pic>
        <p:nvPicPr>
          <p:cNvPr id="191" name="Image 190" descr="diamond.png"/>
          <p:cNvPicPr>
            <a:picLocks noChangeAspect="1"/>
          </p:cNvPicPr>
          <p:nvPr/>
        </p:nvPicPr>
        <p:blipFill>
          <a:blip r:embed="rId7">
            <a:alphaModFix amt="80000"/>
          </a:blip>
          <a:stretch>
            <a:fillRect/>
          </a:stretch>
        </p:blipFill>
        <p:spPr>
          <a:xfrm>
            <a:off x="990600" y="3276600"/>
            <a:ext cx="762000" cy="762000"/>
          </a:xfrm>
          <a:prstGeom prst="rect">
            <a:avLst/>
          </a:prstGeom>
        </p:spPr>
      </p:pic>
      <p:sp>
        <p:nvSpPr>
          <p:cNvPr id="192" name="ZoneTexte 191"/>
          <p:cNvSpPr txBox="1"/>
          <p:nvPr/>
        </p:nvSpPr>
        <p:spPr>
          <a:xfrm>
            <a:off x="838200" y="3276600"/>
            <a:ext cx="1066800" cy="692497"/>
          </a:xfrm>
          <a:prstGeom prst="rect">
            <a:avLst/>
          </a:prstGeom>
          <a:noFill/>
          <a:effectLst>
            <a:outerShdw blurRad="50800" dir="2700000">
              <a:schemeClr val="bg1">
                <a:alpha val="60000"/>
              </a:schemeClr>
            </a:outerShdw>
          </a:effectLst>
        </p:spPr>
        <p:txBody>
          <a:bodyPr wrap="square" lIns="0" rIns="0" rtlCol="0">
            <a:spAutoFit/>
          </a:bodyPr>
          <a:lstStyle/>
          <a:p>
            <a:pPr algn="ctr"/>
            <a:r>
              <a:rPr lang="en-GB" sz="1300" b="1" dirty="0">
                <a:solidFill>
                  <a:schemeClr val="accent3"/>
                </a:solidFill>
              </a:rPr>
              <a:t>NGB</a:t>
            </a:r>
            <a:br>
              <a:rPr lang="en-GB" sz="1300" b="1" dirty="0">
                <a:solidFill>
                  <a:schemeClr val="accent3"/>
                </a:solidFill>
              </a:rPr>
            </a:br>
            <a:r>
              <a:rPr lang="en-GB" sz="1300" b="1" dirty="0">
                <a:solidFill>
                  <a:schemeClr val="accent3"/>
                </a:solidFill>
              </a:rPr>
              <a:t>Complaints</a:t>
            </a:r>
            <a:br>
              <a:rPr lang="en-GB" sz="1300" b="1" dirty="0">
                <a:solidFill>
                  <a:schemeClr val="accent3"/>
                </a:solidFill>
              </a:rPr>
            </a:br>
            <a:r>
              <a:rPr lang="en-GB" sz="1300" b="1" dirty="0">
                <a:solidFill>
                  <a:schemeClr val="accent3"/>
                </a:solidFill>
              </a:rPr>
              <a:t>Mechanism</a:t>
            </a:r>
          </a:p>
        </p:txBody>
      </p:sp>
      <p:cxnSp>
        <p:nvCxnSpPr>
          <p:cNvPr id="193" name="Connecteur droit 192"/>
          <p:cNvCxnSpPr/>
          <p:nvPr/>
        </p:nvCxnSpPr>
        <p:spPr>
          <a:xfrm rot="10800000">
            <a:off x="1828800" y="3657600"/>
            <a:ext cx="381000" cy="1588"/>
          </a:xfrm>
          <a:prstGeom prst="line">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6" name="Connecteur droit 205"/>
          <p:cNvCxnSpPr/>
          <p:nvPr/>
        </p:nvCxnSpPr>
        <p:spPr>
          <a:xfrm rot="10800000" flipV="1">
            <a:off x="990600" y="5562600"/>
            <a:ext cx="381000" cy="12459"/>
          </a:xfrm>
          <a:prstGeom prst="line">
            <a:avLst/>
          </a:prstGeom>
          <a:ln>
            <a:solidFill>
              <a:srgbClr val="E14E2F"/>
            </a:solidFill>
            <a:tailEnd type="arrow"/>
          </a:ln>
          <a:effectLst/>
        </p:spPr>
        <p:style>
          <a:lnRef idx="2">
            <a:schemeClr val="accent1"/>
          </a:lnRef>
          <a:fillRef idx="0">
            <a:schemeClr val="accent1"/>
          </a:fillRef>
          <a:effectRef idx="1">
            <a:schemeClr val="accent1"/>
          </a:effectRef>
          <a:fontRef idx="minor">
            <a:schemeClr val="tx1"/>
          </a:fontRef>
        </p:style>
      </p:cxnSp>
      <p:pic>
        <p:nvPicPr>
          <p:cNvPr id="212" name="Image 211" descr="diamond.png"/>
          <p:cNvPicPr>
            <a:picLocks noChangeAspect="1"/>
          </p:cNvPicPr>
          <p:nvPr/>
        </p:nvPicPr>
        <p:blipFill>
          <a:blip r:embed="rId7">
            <a:alphaModFix amt="80000"/>
          </a:blip>
          <a:stretch>
            <a:fillRect/>
          </a:stretch>
        </p:blipFill>
        <p:spPr>
          <a:xfrm>
            <a:off x="228600" y="3962400"/>
            <a:ext cx="762000" cy="762000"/>
          </a:xfrm>
          <a:prstGeom prst="rect">
            <a:avLst/>
          </a:prstGeom>
        </p:spPr>
      </p:pic>
      <p:sp>
        <p:nvSpPr>
          <p:cNvPr id="213" name="ZoneTexte 212"/>
          <p:cNvSpPr txBox="1"/>
          <p:nvPr/>
        </p:nvSpPr>
        <p:spPr>
          <a:xfrm>
            <a:off x="76200" y="3962400"/>
            <a:ext cx="1066800" cy="692497"/>
          </a:xfrm>
          <a:prstGeom prst="rect">
            <a:avLst/>
          </a:prstGeom>
          <a:noFill/>
          <a:effectLst>
            <a:outerShdw blurRad="50800" dir="2700000">
              <a:schemeClr val="bg1">
                <a:alpha val="60000"/>
              </a:schemeClr>
            </a:outerShdw>
          </a:effectLst>
        </p:spPr>
        <p:txBody>
          <a:bodyPr wrap="square" lIns="0" rIns="0" rtlCol="0">
            <a:spAutoFit/>
          </a:bodyPr>
          <a:lstStyle/>
          <a:p>
            <a:pPr algn="ctr"/>
            <a:r>
              <a:rPr lang="en-GB" sz="1300" b="1" dirty="0">
                <a:solidFill>
                  <a:schemeClr val="accent3"/>
                </a:solidFill>
              </a:rPr>
              <a:t>PEFC</a:t>
            </a:r>
            <a:br>
              <a:rPr lang="en-GB" sz="1300" b="1" dirty="0">
                <a:solidFill>
                  <a:schemeClr val="accent3"/>
                </a:solidFill>
              </a:rPr>
            </a:br>
            <a:r>
              <a:rPr lang="en-GB" sz="1300" b="1" dirty="0">
                <a:solidFill>
                  <a:schemeClr val="accent3"/>
                </a:solidFill>
              </a:rPr>
              <a:t>Complaints</a:t>
            </a:r>
            <a:br>
              <a:rPr lang="en-GB" sz="1300" b="1" dirty="0">
                <a:solidFill>
                  <a:schemeClr val="accent3"/>
                </a:solidFill>
              </a:rPr>
            </a:br>
            <a:r>
              <a:rPr lang="en-GB" sz="1300" b="1" dirty="0">
                <a:solidFill>
                  <a:schemeClr val="accent3"/>
                </a:solidFill>
              </a:rPr>
              <a:t>Mechanism</a:t>
            </a:r>
          </a:p>
        </p:txBody>
      </p:sp>
      <p:cxnSp>
        <p:nvCxnSpPr>
          <p:cNvPr id="218" name="Connecteur droit 217"/>
          <p:cNvCxnSpPr>
            <a:stCxn id="164" idx="0"/>
          </p:cNvCxnSpPr>
          <p:nvPr/>
        </p:nvCxnSpPr>
        <p:spPr>
          <a:xfrm rot="5400000" flipH="1" flipV="1">
            <a:off x="502391" y="5363317"/>
            <a:ext cx="212725" cy="1693"/>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20" name="ZoneTexte 219"/>
          <p:cNvSpPr txBox="1"/>
          <p:nvPr/>
        </p:nvSpPr>
        <p:spPr>
          <a:xfrm>
            <a:off x="76200" y="4965412"/>
            <a:ext cx="990600" cy="292388"/>
          </a:xfrm>
          <a:prstGeom prst="rect">
            <a:avLst/>
          </a:prstGeom>
          <a:noFill/>
        </p:spPr>
        <p:txBody>
          <a:bodyPr wrap="square" lIns="0" rIns="0" rtlCol="0">
            <a:spAutoFit/>
          </a:bodyPr>
          <a:lstStyle/>
          <a:p>
            <a:pPr algn="ctr"/>
            <a:r>
              <a:rPr lang="en-GB" sz="1300" i="1" dirty="0">
                <a:solidFill>
                  <a:schemeClr val="accent3"/>
                </a:solidFill>
              </a:rPr>
              <a:t>GL7/2007</a:t>
            </a:r>
          </a:p>
        </p:txBody>
      </p:sp>
      <p:cxnSp>
        <p:nvCxnSpPr>
          <p:cNvPr id="221" name="Connecteur droit 220"/>
          <p:cNvCxnSpPr/>
          <p:nvPr/>
        </p:nvCxnSpPr>
        <p:spPr>
          <a:xfrm rot="5400000" flipH="1" flipV="1">
            <a:off x="457994" y="4876006"/>
            <a:ext cx="304800" cy="1588"/>
          </a:xfrm>
          <a:prstGeom prst="line">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6" name="Connecteur droit 225"/>
          <p:cNvCxnSpPr/>
          <p:nvPr/>
        </p:nvCxnSpPr>
        <p:spPr>
          <a:xfrm rot="16200000" flipV="1">
            <a:off x="1221482" y="3121917"/>
            <a:ext cx="301029" cy="794"/>
          </a:xfrm>
          <a:prstGeom prst="line">
            <a:avLst/>
          </a:prstGeom>
          <a:ln>
            <a:solidFill>
              <a:srgbClr val="56A55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2" name="Grouper 226"/>
          <p:cNvGrpSpPr/>
          <p:nvPr/>
        </p:nvGrpSpPr>
        <p:grpSpPr>
          <a:xfrm>
            <a:off x="914400" y="2743200"/>
            <a:ext cx="1248175" cy="292388"/>
            <a:chOff x="7543800" y="6550223"/>
            <a:chExt cx="1248175" cy="292388"/>
          </a:xfrm>
        </p:grpSpPr>
        <p:pic>
          <p:nvPicPr>
            <p:cNvPr id="228" name="Image 227" descr="green_tick.png"/>
            <p:cNvPicPr>
              <a:picLocks noChangeAspect="1"/>
            </p:cNvPicPr>
            <p:nvPr/>
          </p:nvPicPr>
          <p:blipFill>
            <a:blip r:embed="rId6"/>
            <a:stretch>
              <a:fillRect/>
            </a:stretch>
          </p:blipFill>
          <p:spPr>
            <a:xfrm>
              <a:off x="8458200" y="6553200"/>
              <a:ext cx="333775" cy="244768"/>
            </a:xfrm>
            <a:prstGeom prst="rect">
              <a:avLst/>
            </a:prstGeom>
          </p:spPr>
        </p:pic>
        <p:sp>
          <p:nvSpPr>
            <p:cNvPr id="229" name="ZoneTexte 228"/>
            <p:cNvSpPr txBox="1"/>
            <p:nvPr/>
          </p:nvSpPr>
          <p:spPr>
            <a:xfrm>
              <a:off x="7543800" y="6550223"/>
              <a:ext cx="1056595" cy="292388"/>
            </a:xfrm>
            <a:prstGeom prst="rect">
              <a:avLst/>
            </a:prstGeom>
            <a:noFill/>
          </p:spPr>
          <p:txBody>
            <a:bodyPr wrap="square" lIns="0" rIns="0" rtlCol="0">
              <a:spAutoFit/>
            </a:bodyPr>
            <a:lstStyle/>
            <a:p>
              <a:pPr algn="ctr"/>
              <a:r>
                <a:rPr lang="en-GB" sz="1300" i="1" dirty="0">
                  <a:solidFill>
                    <a:srgbClr val="56A550"/>
                  </a:solidFill>
                </a:rPr>
                <a:t>Satisfied</a:t>
              </a:r>
            </a:p>
          </p:txBody>
        </p:sp>
      </p:grpSp>
      <p:cxnSp>
        <p:nvCxnSpPr>
          <p:cNvPr id="246" name="Connecteur droit 245"/>
          <p:cNvCxnSpPr/>
          <p:nvPr/>
        </p:nvCxnSpPr>
        <p:spPr>
          <a:xfrm rot="5400000" flipH="1" flipV="1">
            <a:off x="609997" y="4800203"/>
            <a:ext cx="1524000" cy="794"/>
          </a:xfrm>
          <a:prstGeom prst="line">
            <a:avLst/>
          </a:prstGeom>
          <a:ln>
            <a:solidFill>
              <a:srgbClr val="E14E2F"/>
            </a:solidFill>
          </a:ln>
          <a:effectLst/>
        </p:spPr>
        <p:style>
          <a:lnRef idx="2">
            <a:schemeClr val="accent1"/>
          </a:lnRef>
          <a:fillRef idx="0">
            <a:schemeClr val="accent1"/>
          </a:fillRef>
          <a:effectRef idx="1">
            <a:schemeClr val="accent1"/>
          </a:effectRef>
          <a:fontRef idx="minor">
            <a:schemeClr val="tx1"/>
          </a:fontRef>
        </p:style>
      </p:cxnSp>
      <p:sp>
        <p:nvSpPr>
          <p:cNvPr id="257" name="ZoneTexte 256"/>
          <p:cNvSpPr txBox="1"/>
          <p:nvPr/>
        </p:nvSpPr>
        <p:spPr>
          <a:xfrm rot="16200000">
            <a:off x="990000" y="4616306"/>
            <a:ext cx="990600" cy="292388"/>
          </a:xfrm>
          <a:prstGeom prst="rect">
            <a:avLst/>
          </a:prstGeom>
          <a:noFill/>
        </p:spPr>
        <p:txBody>
          <a:bodyPr wrap="square" lIns="0" rIns="0" rtlCol="0">
            <a:spAutoFit/>
          </a:bodyPr>
          <a:lstStyle/>
          <a:p>
            <a:pPr algn="ctr"/>
            <a:r>
              <a:rPr lang="en-GB" sz="1300" i="1" dirty="0">
                <a:solidFill>
                  <a:srgbClr val="E14E2F"/>
                </a:solidFill>
              </a:rPr>
              <a:t>Not satisfied</a:t>
            </a:r>
          </a:p>
        </p:txBody>
      </p:sp>
      <p:grpSp>
        <p:nvGrpSpPr>
          <p:cNvPr id="23" name="Grouper 259"/>
          <p:cNvGrpSpPr/>
          <p:nvPr/>
        </p:nvGrpSpPr>
        <p:grpSpPr>
          <a:xfrm>
            <a:off x="1710000" y="5791200"/>
            <a:ext cx="1447800" cy="811887"/>
            <a:chOff x="1752600" y="5715000"/>
            <a:chExt cx="1447800" cy="811887"/>
          </a:xfrm>
        </p:grpSpPr>
        <p:sp>
          <p:nvSpPr>
            <p:cNvPr id="34" name="ZoneTexte 33"/>
            <p:cNvSpPr txBox="1"/>
            <p:nvPr/>
          </p:nvSpPr>
          <p:spPr>
            <a:xfrm>
              <a:off x="1752600" y="6096000"/>
              <a:ext cx="1447800" cy="430887"/>
            </a:xfrm>
            <a:prstGeom prst="rect">
              <a:avLst/>
            </a:prstGeom>
            <a:noFill/>
          </p:spPr>
          <p:txBody>
            <a:bodyPr wrap="square" lIns="0" rIns="0" rtlCol="0">
              <a:spAutoFit/>
            </a:bodyPr>
            <a:lstStyle/>
            <a:p>
              <a:pPr algn="ctr"/>
              <a:r>
                <a:rPr lang="en-GB" sz="2200" b="1" dirty="0">
                  <a:solidFill>
                    <a:schemeClr val="accent3"/>
                  </a:solidFill>
                </a:rPr>
                <a:t>Dispute</a:t>
              </a:r>
            </a:p>
          </p:txBody>
        </p:sp>
        <p:pic>
          <p:nvPicPr>
            <p:cNvPr id="259" name="Image 258" descr="danger_sign.png"/>
            <p:cNvPicPr>
              <a:picLocks noChangeAspect="1"/>
            </p:cNvPicPr>
            <p:nvPr/>
          </p:nvPicPr>
          <p:blipFill>
            <a:blip r:embed="rId8"/>
            <a:stretch>
              <a:fillRect/>
            </a:stretch>
          </p:blipFill>
          <p:spPr>
            <a:xfrm>
              <a:off x="2209800" y="5715000"/>
              <a:ext cx="510283" cy="457200"/>
            </a:xfrm>
            <a:prstGeom prst="rect">
              <a:avLst/>
            </a:prstGeom>
          </p:spPr>
        </p:pic>
      </p:grpSp>
    </p:spTree>
    <p:extLst>
      <p:ext uri="{BB962C8B-B14F-4D97-AF65-F5344CB8AC3E}">
        <p14:creationId xmlns:p14="http://schemas.microsoft.com/office/powerpoint/2010/main" val="18579895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left)">
                                      <p:cBhvr>
                                        <p:cTn id="17" dur="500"/>
                                        <p:tgtEl>
                                          <p:spTgt spid="8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wipe(left)">
                                      <p:cBhvr>
                                        <p:cTn id="26" dur="500"/>
                                        <p:tgtEl>
                                          <p:spTgt spid="88"/>
                                        </p:tgtEl>
                                      </p:cBhvr>
                                    </p:animEffect>
                                  </p:childTnLst>
                                </p:cTn>
                              </p:par>
                            </p:childTnLst>
                          </p:cTn>
                        </p:par>
                        <p:par>
                          <p:cTn id="27" fill="hold">
                            <p:stCondLst>
                              <p:cond delay="500"/>
                            </p:stCondLst>
                            <p:childTnLst>
                              <p:par>
                                <p:cTn id="28" presetID="6" presetClass="entr" presetSubtype="32" fill="hold" nodeType="afterEffect">
                                  <p:stCondLst>
                                    <p:cond delay="0"/>
                                  </p:stCondLst>
                                  <p:childTnLst>
                                    <p:set>
                                      <p:cBhvr>
                                        <p:cTn id="29" dur="1" fill="hold">
                                          <p:stCondLst>
                                            <p:cond delay="0"/>
                                          </p:stCondLst>
                                        </p:cTn>
                                        <p:tgtEl>
                                          <p:spTgt spid="178"/>
                                        </p:tgtEl>
                                        <p:attrNameLst>
                                          <p:attrName>style.visibility</p:attrName>
                                        </p:attrNameLst>
                                      </p:cBhvr>
                                      <p:to>
                                        <p:strVal val="visible"/>
                                      </p:to>
                                    </p:set>
                                    <p:animEffect transition="in" filter="circle(out)">
                                      <p:cBhvr>
                                        <p:cTn id="30" dur="500"/>
                                        <p:tgtEl>
                                          <p:spTgt spid="17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up)">
                                      <p:cBhvr>
                                        <p:cTn id="38" dur="500"/>
                                        <p:tgtEl>
                                          <p:spTgt spid="92"/>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down)">
                                      <p:cBhvr>
                                        <p:cTn id="46" dur="500"/>
                                        <p:tgtEl>
                                          <p:spTgt spid="9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500"/>
                                        <p:tgtEl>
                                          <p:spTgt spid="100"/>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right)">
                                      <p:cBhvr>
                                        <p:cTn id="53" dur="500"/>
                                        <p:tgtEl>
                                          <p:spTgt spid="9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12"/>
                                        </p:tgtEl>
                                        <p:attrNameLst>
                                          <p:attrName>style.visibility</p:attrName>
                                        </p:attrNameLst>
                                      </p:cBhvr>
                                      <p:to>
                                        <p:strVal val="visible"/>
                                      </p:to>
                                    </p:set>
                                    <p:animEffect transition="in" filter="wipe(down)">
                                      <p:cBhvr>
                                        <p:cTn id="58" dur="500"/>
                                        <p:tgtEl>
                                          <p:spTgt spid="11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05"/>
                                        </p:tgtEl>
                                        <p:attrNameLst>
                                          <p:attrName>style.visibility</p:attrName>
                                        </p:attrNameLst>
                                      </p:cBhvr>
                                      <p:to>
                                        <p:strVal val="visible"/>
                                      </p:to>
                                    </p:set>
                                    <p:animEffect transition="in" filter="fade">
                                      <p:cBhvr>
                                        <p:cTn id="62" dur="500"/>
                                        <p:tgtEl>
                                          <p:spTgt spid="10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down)">
                                      <p:cBhvr>
                                        <p:cTn id="67" dur="500"/>
                                        <p:tgtEl>
                                          <p:spTgt spid="116"/>
                                        </p:tgtEl>
                                      </p:cBhvr>
                                    </p:animEffect>
                                  </p:childTnLst>
                                </p:cTn>
                              </p:par>
                            </p:childTnLst>
                          </p:cTn>
                        </p:par>
                        <p:par>
                          <p:cTn id="68" fill="hold">
                            <p:stCondLst>
                              <p:cond delay="500"/>
                            </p:stCondLst>
                            <p:childTnLst>
                              <p:par>
                                <p:cTn id="69" presetID="6" presetClass="entr" presetSubtype="32" fill="hold" nodeType="afterEffect">
                                  <p:stCondLst>
                                    <p:cond delay="0"/>
                                  </p:stCondLst>
                                  <p:childTnLst>
                                    <p:set>
                                      <p:cBhvr>
                                        <p:cTn id="70" dur="1" fill="hold">
                                          <p:stCondLst>
                                            <p:cond delay="0"/>
                                          </p:stCondLst>
                                        </p:cTn>
                                        <p:tgtEl>
                                          <p:spTgt spid="181"/>
                                        </p:tgtEl>
                                        <p:attrNameLst>
                                          <p:attrName>style.visibility</p:attrName>
                                        </p:attrNameLst>
                                      </p:cBhvr>
                                      <p:to>
                                        <p:strVal val="visible"/>
                                      </p:to>
                                    </p:set>
                                    <p:animEffect transition="in" filter="circle(out)">
                                      <p:cBhvr>
                                        <p:cTn id="71" dur="500"/>
                                        <p:tgtEl>
                                          <p:spTgt spid="18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2"/>
                                        </p:tgtEl>
                                        <p:attrNameLst>
                                          <p:attrName>style.visibility</p:attrName>
                                        </p:attrNameLst>
                                      </p:cBhvr>
                                      <p:to>
                                        <p:strVal val="visible"/>
                                      </p:to>
                                    </p:set>
                                    <p:animEffect transition="in" filter="fade">
                                      <p:cBhvr>
                                        <p:cTn id="74" dur="500"/>
                                        <p:tgtEl>
                                          <p:spTgt spid="18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wipe(left)">
                                      <p:cBhvr>
                                        <p:cTn id="79" dur="500"/>
                                        <p:tgtEl>
                                          <p:spTgt spid="113"/>
                                        </p:tgtEl>
                                      </p:cBhvr>
                                    </p:animEffect>
                                  </p:childTnLst>
                                </p:cTn>
                              </p:par>
                              <p:par>
                                <p:cTn id="80" presetID="10" presetClass="entr" presetSubtype="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122"/>
                                        </p:tgtEl>
                                        <p:attrNameLst>
                                          <p:attrName>style.visibility</p:attrName>
                                        </p:attrNameLst>
                                      </p:cBhvr>
                                      <p:to>
                                        <p:strVal val="visible"/>
                                      </p:to>
                                    </p:set>
                                    <p:animEffect transition="in" filter="wipe(right)">
                                      <p:cBhvr>
                                        <p:cTn id="87" dur="500"/>
                                        <p:tgtEl>
                                          <p:spTgt spid="12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23"/>
                                        </p:tgtEl>
                                        <p:attrNameLst>
                                          <p:attrName>style.visibility</p:attrName>
                                        </p:attrNameLst>
                                      </p:cBhvr>
                                      <p:to>
                                        <p:strVal val="visible"/>
                                      </p:to>
                                    </p:set>
                                    <p:animEffect transition="in" filter="fade">
                                      <p:cBhvr>
                                        <p:cTn id="90" dur="500"/>
                                        <p:tgtEl>
                                          <p:spTgt spid="12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34"/>
                                        </p:tgtEl>
                                        <p:attrNameLst>
                                          <p:attrName>style.visibility</p:attrName>
                                        </p:attrNameLst>
                                      </p:cBhvr>
                                      <p:to>
                                        <p:strVal val="visible"/>
                                      </p:to>
                                    </p:set>
                                    <p:animEffect transition="in" filter="wipe(down)">
                                      <p:cBhvr>
                                        <p:cTn id="95" dur="500"/>
                                        <p:tgtEl>
                                          <p:spTgt spid="134"/>
                                        </p:tgtEl>
                                      </p:cBhvr>
                                    </p:animEffec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133"/>
                                        </p:tgtEl>
                                        <p:attrNameLst>
                                          <p:attrName>style.visibility</p:attrName>
                                        </p:attrNameLst>
                                      </p:cBhvr>
                                      <p:to>
                                        <p:strVal val="visible"/>
                                      </p:to>
                                    </p:set>
                                    <p:animEffect transition="in" filter="fade">
                                      <p:cBhvr>
                                        <p:cTn id="99" dur="500"/>
                                        <p:tgtEl>
                                          <p:spTgt spid="13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2" fill="hold" nodeType="clickEffect">
                                  <p:stCondLst>
                                    <p:cond delay="0"/>
                                  </p:stCondLst>
                                  <p:childTnLst>
                                    <p:set>
                                      <p:cBhvr>
                                        <p:cTn id="103" dur="1" fill="hold">
                                          <p:stCondLst>
                                            <p:cond delay="0"/>
                                          </p:stCondLst>
                                        </p:cTn>
                                        <p:tgtEl>
                                          <p:spTgt spid="135"/>
                                        </p:tgtEl>
                                        <p:attrNameLst>
                                          <p:attrName>style.visibility</p:attrName>
                                        </p:attrNameLst>
                                      </p:cBhvr>
                                      <p:to>
                                        <p:strVal val="visible"/>
                                      </p:to>
                                    </p:set>
                                    <p:animEffect transition="in" filter="wipe(right)">
                                      <p:cBhvr>
                                        <p:cTn id="104" dur="500"/>
                                        <p:tgtEl>
                                          <p:spTgt spid="135"/>
                                        </p:tgtEl>
                                      </p:cBhvr>
                                    </p:animEffect>
                                  </p:childTnLst>
                                </p:cTn>
                              </p:par>
                            </p:childTnLst>
                          </p:cTn>
                        </p:par>
                        <p:par>
                          <p:cTn id="105" fill="hold">
                            <p:stCondLst>
                              <p:cond delay="500"/>
                            </p:stCondLst>
                            <p:childTnLst>
                              <p:par>
                                <p:cTn id="106" presetID="6" presetClass="entr" presetSubtype="32" fill="hold" nodeType="afterEffect">
                                  <p:stCondLst>
                                    <p:cond delay="0"/>
                                  </p:stCondLst>
                                  <p:childTnLst>
                                    <p:set>
                                      <p:cBhvr>
                                        <p:cTn id="107" dur="1" fill="hold">
                                          <p:stCondLst>
                                            <p:cond delay="0"/>
                                          </p:stCondLst>
                                        </p:cTn>
                                        <p:tgtEl>
                                          <p:spTgt spid="185"/>
                                        </p:tgtEl>
                                        <p:attrNameLst>
                                          <p:attrName>style.visibility</p:attrName>
                                        </p:attrNameLst>
                                      </p:cBhvr>
                                      <p:to>
                                        <p:strVal val="visible"/>
                                      </p:to>
                                    </p:set>
                                    <p:animEffect transition="in" filter="circle(out)">
                                      <p:cBhvr>
                                        <p:cTn id="108" dur="500"/>
                                        <p:tgtEl>
                                          <p:spTgt spid="18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86"/>
                                        </p:tgtEl>
                                        <p:attrNameLst>
                                          <p:attrName>style.visibility</p:attrName>
                                        </p:attrNameLst>
                                      </p:cBhvr>
                                      <p:to>
                                        <p:strVal val="visible"/>
                                      </p:to>
                                    </p:set>
                                    <p:animEffect transition="in" filter="fade">
                                      <p:cBhvr>
                                        <p:cTn id="111" dur="500"/>
                                        <p:tgtEl>
                                          <p:spTgt spid="186"/>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137"/>
                                        </p:tgtEl>
                                        <p:attrNameLst>
                                          <p:attrName>style.visibility</p:attrName>
                                        </p:attrNameLst>
                                      </p:cBhvr>
                                      <p:to>
                                        <p:strVal val="visible"/>
                                      </p:to>
                                    </p:set>
                                    <p:animEffect transition="in" filter="wipe(up)">
                                      <p:cBhvr>
                                        <p:cTn id="116" dur="500"/>
                                        <p:tgtEl>
                                          <p:spTgt spid="137"/>
                                        </p:tgtEl>
                                      </p:cBhvr>
                                    </p:animEffect>
                                  </p:childTnLst>
                                </p:cTn>
                              </p:par>
                              <p:par>
                                <p:cTn id="117" presetID="10" presetClass="entr" presetSubtype="0" fill="hold" nodeType="with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fade">
                                      <p:cBhvr>
                                        <p:cTn id="119" dur="500"/>
                                        <p:tgtEl>
                                          <p:spTgt spid="1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2" fill="hold" nodeType="clickEffect">
                                  <p:stCondLst>
                                    <p:cond delay="0"/>
                                  </p:stCondLst>
                                  <p:childTnLst>
                                    <p:set>
                                      <p:cBhvr>
                                        <p:cTn id="123" dur="1" fill="hold">
                                          <p:stCondLst>
                                            <p:cond delay="0"/>
                                          </p:stCondLst>
                                        </p:cTn>
                                        <p:tgtEl>
                                          <p:spTgt spid="141"/>
                                        </p:tgtEl>
                                        <p:attrNameLst>
                                          <p:attrName>style.visibility</p:attrName>
                                        </p:attrNameLst>
                                      </p:cBhvr>
                                      <p:to>
                                        <p:strVal val="visible"/>
                                      </p:to>
                                    </p:set>
                                    <p:animEffect transition="in" filter="wipe(right)">
                                      <p:cBhvr>
                                        <p:cTn id="124" dur="1000"/>
                                        <p:tgtEl>
                                          <p:spTgt spid="14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42"/>
                                        </p:tgtEl>
                                        <p:attrNameLst>
                                          <p:attrName>style.visibility</p:attrName>
                                        </p:attrNameLst>
                                      </p:cBhvr>
                                      <p:to>
                                        <p:strVal val="visible"/>
                                      </p:to>
                                    </p:set>
                                    <p:animEffect transition="in" filter="fade">
                                      <p:cBhvr>
                                        <p:cTn id="127" dur="500"/>
                                        <p:tgtEl>
                                          <p:spTgt spid="142"/>
                                        </p:tgtEl>
                                      </p:cBhvr>
                                    </p:animEffect>
                                  </p:childTnLst>
                                </p:cTn>
                              </p:par>
                            </p:childTnLst>
                          </p:cTn>
                        </p:par>
                        <p:par>
                          <p:cTn id="128" fill="hold">
                            <p:stCondLst>
                              <p:cond delay="1000"/>
                            </p:stCondLst>
                            <p:childTnLst>
                              <p:par>
                                <p:cTn id="129" presetID="10" presetClass="entr" presetSubtype="0" fill="hold" nodeType="after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fade">
                                      <p:cBhvr>
                                        <p:cTn id="131" dur="1000"/>
                                        <p:tgtEl>
                                          <p:spTgt spid="8"/>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46"/>
                                        </p:tgtEl>
                                        <p:attrNameLst>
                                          <p:attrName>style.visibility</p:attrName>
                                        </p:attrNameLst>
                                      </p:cBhvr>
                                      <p:to>
                                        <p:strVal val="visible"/>
                                      </p:to>
                                    </p:set>
                                    <p:animEffect transition="in" filter="wipe(up)">
                                      <p:cBhvr>
                                        <p:cTn id="136" dur="500"/>
                                        <p:tgtEl>
                                          <p:spTgt spid="146"/>
                                        </p:tgtEl>
                                      </p:cBhvr>
                                    </p:animEffect>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144"/>
                                        </p:tgtEl>
                                        <p:attrNameLst>
                                          <p:attrName>style.visibility</p:attrName>
                                        </p:attrNameLst>
                                      </p:cBhvr>
                                      <p:to>
                                        <p:strVal val="visible"/>
                                      </p:to>
                                    </p:set>
                                    <p:animEffect transition="in" filter="fade">
                                      <p:cBhvr>
                                        <p:cTn id="140" dur="500"/>
                                        <p:tgtEl>
                                          <p:spTgt spid="144"/>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148"/>
                                        </p:tgtEl>
                                        <p:attrNameLst>
                                          <p:attrName>style.visibility</p:attrName>
                                        </p:attrNameLst>
                                      </p:cBhvr>
                                      <p:to>
                                        <p:strVal val="visible"/>
                                      </p:to>
                                    </p:set>
                                    <p:animEffect transition="in" filter="wipe(up)">
                                      <p:cBhvr>
                                        <p:cTn id="145" dur="500"/>
                                        <p:tgtEl>
                                          <p:spTgt spid="148"/>
                                        </p:tgtEl>
                                      </p:cBhvr>
                                    </p:animEffect>
                                  </p:childTnLst>
                                </p:cTn>
                              </p:par>
                            </p:childTnLst>
                          </p:cTn>
                        </p:par>
                        <p:par>
                          <p:cTn id="146" fill="hold">
                            <p:stCondLst>
                              <p:cond delay="500"/>
                            </p:stCondLst>
                            <p:childTnLst>
                              <p:par>
                                <p:cTn id="147" presetID="6" presetClass="entr" presetSubtype="32" fill="hold" nodeType="afterEffect">
                                  <p:stCondLst>
                                    <p:cond delay="0"/>
                                  </p:stCondLst>
                                  <p:childTnLst>
                                    <p:set>
                                      <p:cBhvr>
                                        <p:cTn id="148" dur="1" fill="hold">
                                          <p:stCondLst>
                                            <p:cond delay="0"/>
                                          </p:stCondLst>
                                        </p:cTn>
                                        <p:tgtEl>
                                          <p:spTgt spid="188"/>
                                        </p:tgtEl>
                                        <p:attrNameLst>
                                          <p:attrName>style.visibility</p:attrName>
                                        </p:attrNameLst>
                                      </p:cBhvr>
                                      <p:to>
                                        <p:strVal val="visible"/>
                                      </p:to>
                                    </p:set>
                                    <p:animEffect transition="in" filter="circle(out)">
                                      <p:cBhvr>
                                        <p:cTn id="149" dur="500"/>
                                        <p:tgtEl>
                                          <p:spTgt spid="18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89"/>
                                        </p:tgtEl>
                                        <p:attrNameLst>
                                          <p:attrName>style.visibility</p:attrName>
                                        </p:attrNameLst>
                                      </p:cBhvr>
                                      <p:to>
                                        <p:strVal val="visible"/>
                                      </p:to>
                                    </p:set>
                                    <p:animEffect transition="in" filter="fade">
                                      <p:cBhvr>
                                        <p:cTn id="152" dur="500"/>
                                        <p:tgtEl>
                                          <p:spTgt spid="189"/>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wipe(down)">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4" fill="hold" nodeType="clickEffect">
                                  <p:stCondLst>
                                    <p:cond delay="0"/>
                                  </p:stCondLst>
                                  <p:childTnLst>
                                    <p:set>
                                      <p:cBhvr>
                                        <p:cTn id="161" dur="1" fill="hold">
                                          <p:stCondLst>
                                            <p:cond delay="0"/>
                                          </p:stCondLst>
                                        </p:cTn>
                                        <p:tgtEl>
                                          <p:spTgt spid="171"/>
                                        </p:tgtEl>
                                        <p:attrNameLst>
                                          <p:attrName>style.visibility</p:attrName>
                                        </p:attrNameLst>
                                      </p:cBhvr>
                                      <p:to>
                                        <p:strVal val="visible"/>
                                      </p:to>
                                    </p:set>
                                    <p:animEffect transition="in" filter="wipe(down)">
                                      <p:cBhvr>
                                        <p:cTn id="162" dur="500"/>
                                        <p:tgtEl>
                                          <p:spTgt spid="171"/>
                                        </p:tgtEl>
                                      </p:cBhvr>
                                    </p:animEffect>
                                  </p:childTnLst>
                                </p:cTn>
                              </p:par>
                            </p:childTnLst>
                          </p:cTn>
                        </p:par>
                        <p:par>
                          <p:cTn id="163" fill="hold">
                            <p:stCondLst>
                              <p:cond delay="500"/>
                            </p:stCondLst>
                            <p:childTnLst>
                              <p:par>
                                <p:cTn id="164" presetID="10" presetClass="entr" presetSubtype="0" fill="hold" grpId="0" nodeType="afterEffect">
                                  <p:stCondLst>
                                    <p:cond delay="0"/>
                                  </p:stCondLst>
                                  <p:childTnLst>
                                    <p:set>
                                      <p:cBhvr>
                                        <p:cTn id="165" dur="1" fill="hold">
                                          <p:stCondLst>
                                            <p:cond delay="0"/>
                                          </p:stCondLst>
                                        </p:cTn>
                                        <p:tgtEl>
                                          <p:spTgt spid="175"/>
                                        </p:tgtEl>
                                        <p:attrNameLst>
                                          <p:attrName>style.visibility</p:attrName>
                                        </p:attrNameLst>
                                      </p:cBhvr>
                                      <p:to>
                                        <p:strVal val="visible"/>
                                      </p:to>
                                    </p:set>
                                    <p:animEffect transition="in" filter="fade">
                                      <p:cBhvr>
                                        <p:cTn id="166" dur="500"/>
                                        <p:tgtEl>
                                          <p:spTgt spid="175"/>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2" fill="hold" nodeType="clickEffect">
                                  <p:stCondLst>
                                    <p:cond delay="0"/>
                                  </p:stCondLst>
                                  <p:childTnLst>
                                    <p:set>
                                      <p:cBhvr>
                                        <p:cTn id="170" dur="1" fill="hold">
                                          <p:stCondLst>
                                            <p:cond delay="0"/>
                                          </p:stCondLst>
                                        </p:cTn>
                                        <p:tgtEl>
                                          <p:spTgt spid="193"/>
                                        </p:tgtEl>
                                        <p:attrNameLst>
                                          <p:attrName>style.visibility</p:attrName>
                                        </p:attrNameLst>
                                      </p:cBhvr>
                                      <p:to>
                                        <p:strVal val="visible"/>
                                      </p:to>
                                    </p:set>
                                    <p:animEffect transition="in" filter="wipe(right)">
                                      <p:cBhvr>
                                        <p:cTn id="171" dur="500"/>
                                        <p:tgtEl>
                                          <p:spTgt spid="193"/>
                                        </p:tgtEl>
                                      </p:cBhvr>
                                    </p:animEffect>
                                  </p:childTnLst>
                                </p:cTn>
                              </p:par>
                            </p:childTnLst>
                          </p:cTn>
                        </p:par>
                        <p:par>
                          <p:cTn id="172" fill="hold">
                            <p:stCondLst>
                              <p:cond delay="500"/>
                            </p:stCondLst>
                            <p:childTnLst>
                              <p:par>
                                <p:cTn id="173" presetID="6" presetClass="entr" presetSubtype="32" fill="hold" nodeType="afterEffect">
                                  <p:stCondLst>
                                    <p:cond delay="0"/>
                                  </p:stCondLst>
                                  <p:childTnLst>
                                    <p:set>
                                      <p:cBhvr>
                                        <p:cTn id="174" dur="1" fill="hold">
                                          <p:stCondLst>
                                            <p:cond delay="0"/>
                                          </p:stCondLst>
                                        </p:cTn>
                                        <p:tgtEl>
                                          <p:spTgt spid="191"/>
                                        </p:tgtEl>
                                        <p:attrNameLst>
                                          <p:attrName>style.visibility</p:attrName>
                                        </p:attrNameLst>
                                      </p:cBhvr>
                                      <p:to>
                                        <p:strVal val="visible"/>
                                      </p:to>
                                    </p:set>
                                    <p:animEffect transition="in" filter="circle(out)">
                                      <p:cBhvr>
                                        <p:cTn id="175" dur="500"/>
                                        <p:tgtEl>
                                          <p:spTgt spid="191"/>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92"/>
                                        </p:tgtEl>
                                        <p:attrNameLst>
                                          <p:attrName>style.visibility</p:attrName>
                                        </p:attrNameLst>
                                      </p:cBhvr>
                                      <p:to>
                                        <p:strVal val="visible"/>
                                      </p:to>
                                    </p:set>
                                    <p:animEffect transition="in" filter="fade">
                                      <p:cBhvr>
                                        <p:cTn id="178" dur="500"/>
                                        <p:tgtEl>
                                          <p:spTgt spid="192"/>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226"/>
                                        </p:tgtEl>
                                        <p:attrNameLst>
                                          <p:attrName>style.visibility</p:attrName>
                                        </p:attrNameLst>
                                      </p:cBhvr>
                                      <p:to>
                                        <p:strVal val="visible"/>
                                      </p:to>
                                    </p:set>
                                    <p:animEffect transition="in" filter="wipe(down)">
                                      <p:cBhvr>
                                        <p:cTn id="183" dur="500"/>
                                        <p:tgtEl>
                                          <p:spTgt spid="226"/>
                                        </p:tgtEl>
                                      </p:cBhvr>
                                    </p:animEffect>
                                  </p:childTnLst>
                                </p:cTn>
                              </p:par>
                              <p:par>
                                <p:cTn id="184" presetID="10" presetClass="entr" presetSubtype="0" fill="hold" nodeType="withEffect">
                                  <p:stCondLst>
                                    <p:cond delay="0"/>
                                  </p:stCondLst>
                                  <p:childTnLst>
                                    <p:set>
                                      <p:cBhvr>
                                        <p:cTn id="185" dur="1" fill="hold">
                                          <p:stCondLst>
                                            <p:cond delay="0"/>
                                          </p:stCondLst>
                                        </p:cTn>
                                        <p:tgtEl>
                                          <p:spTgt spid="22"/>
                                        </p:tgtEl>
                                        <p:attrNameLst>
                                          <p:attrName>style.visibility</p:attrName>
                                        </p:attrNameLst>
                                      </p:cBhvr>
                                      <p:to>
                                        <p:strVal val="visible"/>
                                      </p:to>
                                    </p:set>
                                    <p:animEffect transition="in" filter="fade">
                                      <p:cBhvr>
                                        <p:cTn id="186" dur="500"/>
                                        <p:tgtEl>
                                          <p:spTgt spid="22"/>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1" fill="hold" nodeType="clickEffect">
                                  <p:stCondLst>
                                    <p:cond delay="0"/>
                                  </p:stCondLst>
                                  <p:childTnLst>
                                    <p:set>
                                      <p:cBhvr>
                                        <p:cTn id="190" dur="1" fill="hold">
                                          <p:stCondLst>
                                            <p:cond delay="0"/>
                                          </p:stCondLst>
                                        </p:cTn>
                                        <p:tgtEl>
                                          <p:spTgt spid="246"/>
                                        </p:tgtEl>
                                        <p:attrNameLst>
                                          <p:attrName>style.visibility</p:attrName>
                                        </p:attrNameLst>
                                      </p:cBhvr>
                                      <p:to>
                                        <p:strVal val="visible"/>
                                      </p:to>
                                    </p:set>
                                    <p:animEffect transition="in" filter="wipe(up)">
                                      <p:cBhvr>
                                        <p:cTn id="191" dur="1000"/>
                                        <p:tgtEl>
                                          <p:spTgt spid="246"/>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57"/>
                                        </p:tgtEl>
                                        <p:attrNameLst>
                                          <p:attrName>style.visibility</p:attrName>
                                        </p:attrNameLst>
                                      </p:cBhvr>
                                      <p:to>
                                        <p:strVal val="visible"/>
                                      </p:to>
                                    </p:set>
                                    <p:animEffect transition="in" filter="fade">
                                      <p:cBhvr>
                                        <p:cTn id="194" dur="500"/>
                                        <p:tgtEl>
                                          <p:spTgt spid="257"/>
                                        </p:tgtEl>
                                      </p:cBhvr>
                                    </p:animEffect>
                                  </p:childTnLst>
                                </p:cTn>
                              </p:par>
                            </p:childTnLst>
                          </p:cTn>
                        </p:par>
                        <p:par>
                          <p:cTn id="195" fill="hold">
                            <p:stCondLst>
                              <p:cond delay="1000"/>
                            </p:stCondLst>
                            <p:childTnLst>
                              <p:par>
                                <p:cTn id="196" presetID="22" presetClass="entr" presetSubtype="2" fill="hold" nodeType="afterEffect">
                                  <p:stCondLst>
                                    <p:cond delay="0"/>
                                  </p:stCondLst>
                                  <p:childTnLst>
                                    <p:set>
                                      <p:cBhvr>
                                        <p:cTn id="197" dur="1" fill="hold">
                                          <p:stCondLst>
                                            <p:cond delay="0"/>
                                          </p:stCondLst>
                                        </p:cTn>
                                        <p:tgtEl>
                                          <p:spTgt spid="206"/>
                                        </p:tgtEl>
                                        <p:attrNameLst>
                                          <p:attrName>style.visibility</p:attrName>
                                        </p:attrNameLst>
                                      </p:cBhvr>
                                      <p:to>
                                        <p:strVal val="visible"/>
                                      </p:to>
                                    </p:set>
                                    <p:animEffect transition="in" filter="wipe(right)">
                                      <p:cBhvr>
                                        <p:cTn id="198" dur="500"/>
                                        <p:tgtEl>
                                          <p:spTgt spid="206"/>
                                        </p:tgtEl>
                                      </p:cBhvr>
                                    </p:animEffect>
                                  </p:childTnLst>
                                </p:cTn>
                              </p:par>
                            </p:childTnLst>
                          </p:cTn>
                        </p:par>
                        <p:par>
                          <p:cTn id="199" fill="hold">
                            <p:stCondLst>
                              <p:cond delay="1500"/>
                            </p:stCondLst>
                            <p:childTnLst>
                              <p:par>
                                <p:cTn id="200" presetID="10" presetClass="entr" presetSubtype="0" fill="hold" nodeType="after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1000"/>
                                        <p:tgtEl>
                                          <p:spTgt spid="2"/>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4" fill="hold" nodeType="clickEffect">
                                  <p:stCondLst>
                                    <p:cond delay="0"/>
                                  </p:stCondLst>
                                  <p:childTnLst>
                                    <p:set>
                                      <p:cBhvr>
                                        <p:cTn id="206" dur="1" fill="hold">
                                          <p:stCondLst>
                                            <p:cond delay="0"/>
                                          </p:stCondLst>
                                        </p:cTn>
                                        <p:tgtEl>
                                          <p:spTgt spid="218"/>
                                        </p:tgtEl>
                                        <p:attrNameLst>
                                          <p:attrName>style.visibility</p:attrName>
                                        </p:attrNameLst>
                                      </p:cBhvr>
                                      <p:to>
                                        <p:strVal val="visible"/>
                                      </p:to>
                                    </p:set>
                                    <p:animEffect transition="in" filter="wipe(down)">
                                      <p:cBhvr>
                                        <p:cTn id="207" dur="500"/>
                                        <p:tgtEl>
                                          <p:spTgt spid="218"/>
                                        </p:tgtEl>
                                      </p:cBhvr>
                                    </p:animEffect>
                                  </p:childTnLst>
                                </p:cTn>
                              </p:par>
                            </p:childTnLst>
                          </p:cTn>
                        </p:par>
                        <p:par>
                          <p:cTn id="208" fill="hold">
                            <p:stCondLst>
                              <p:cond delay="500"/>
                            </p:stCondLst>
                            <p:childTnLst>
                              <p:par>
                                <p:cTn id="209" presetID="10" presetClass="entr" presetSubtype="0" fill="hold" grpId="0" nodeType="afterEffect">
                                  <p:stCondLst>
                                    <p:cond delay="0"/>
                                  </p:stCondLst>
                                  <p:childTnLst>
                                    <p:set>
                                      <p:cBhvr>
                                        <p:cTn id="210" dur="1" fill="hold">
                                          <p:stCondLst>
                                            <p:cond delay="0"/>
                                          </p:stCondLst>
                                        </p:cTn>
                                        <p:tgtEl>
                                          <p:spTgt spid="220"/>
                                        </p:tgtEl>
                                        <p:attrNameLst>
                                          <p:attrName>style.visibility</p:attrName>
                                        </p:attrNameLst>
                                      </p:cBhvr>
                                      <p:to>
                                        <p:strVal val="visible"/>
                                      </p:to>
                                    </p:set>
                                    <p:animEffect transition="in" filter="fade">
                                      <p:cBhvr>
                                        <p:cTn id="211" dur="500"/>
                                        <p:tgtEl>
                                          <p:spTgt spid="22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nodeType="clickEffect">
                                  <p:stCondLst>
                                    <p:cond delay="0"/>
                                  </p:stCondLst>
                                  <p:childTnLst>
                                    <p:set>
                                      <p:cBhvr>
                                        <p:cTn id="215" dur="1" fill="hold">
                                          <p:stCondLst>
                                            <p:cond delay="0"/>
                                          </p:stCondLst>
                                        </p:cTn>
                                        <p:tgtEl>
                                          <p:spTgt spid="221"/>
                                        </p:tgtEl>
                                        <p:attrNameLst>
                                          <p:attrName>style.visibility</p:attrName>
                                        </p:attrNameLst>
                                      </p:cBhvr>
                                      <p:to>
                                        <p:strVal val="visible"/>
                                      </p:to>
                                    </p:set>
                                    <p:animEffect transition="in" filter="wipe(down)">
                                      <p:cBhvr>
                                        <p:cTn id="216" dur="500"/>
                                        <p:tgtEl>
                                          <p:spTgt spid="221"/>
                                        </p:tgtEl>
                                      </p:cBhvr>
                                    </p:animEffect>
                                  </p:childTnLst>
                                </p:cTn>
                              </p:par>
                            </p:childTnLst>
                          </p:cTn>
                        </p:par>
                        <p:par>
                          <p:cTn id="217" fill="hold">
                            <p:stCondLst>
                              <p:cond delay="500"/>
                            </p:stCondLst>
                            <p:childTnLst>
                              <p:par>
                                <p:cTn id="218" presetID="6" presetClass="entr" presetSubtype="32" fill="hold" nodeType="afterEffect">
                                  <p:stCondLst>
                                    <p:cond delay="0"/>
                                  </p:stCondLst>
                                  <p:childTnLst>
                                    <p:set>
                                      <p:cBhvr>
                                        <p:cTn id="219" dur="1" fill="hold">
                                          <p:stCondLst>
                                            <p:cond delay="0"/>
                                          </p:stCondLst>
                                        </p:cTn>
                                        <p:tgtEl>
                                          <p:spTgt spid="212"/>
                                        </p:tgtEl>
                                        <p:attrNameLst>
                                          <p:attrName>style.visibility</p:attrName>
                                        </p:attrNameLst>
                                      </p:cBhvr>
                                      <p:to>
                                        <p:strVal val="visible"/>
                                      </p:to>
                                    </p:set>
                                    <p:animEffect transition="in" filter="circle(out)">
                                      <p:cBhvr>
                                        <p:cTn id="220" dur="500"/>
                                        <p:tgtEl>
                                          <p:spTgt spid="212"/>
                                        </p:tgtEl>
                                      </p:cBhvr>
                                    </p:animEffect>
                                  </p:childTnLst>
                                </p:cTn>
                              </p:par>
                            </p:childTnLst>
                          </p:cTn>
                        </p:par>
                        <p:par>
                          <p:cTn id="221" fill="hold">
                            <p:stCondLst>
                              <p:cond delay="1000"/>
                            </p:stCondLst>
                            <p:childTnLst>
                              <p:par>
                                <p:cTn id="222" presetID="10" presetClass="entr" presetSubtype="0" fill="hold" grpId="0" nodeType="afterEffect">
                                  <p:stCondLst>
                                    <p:cond delay="0"/>
                                  </p:stCondLst>
                                  <p:childTnLst>
                                    <p:set>
                                      <p:cBhvr>
                                        <p:cTn id="223" dur="1" fill="hold">
                                          <p:stCondLst>
                                            <p:cond delay="0"/>
                                          </p:stCondLst>
                                        </p:cTn>
                                        <p:tgtEl>
                                          <p:spTgt spid="213"/>
                                        </p:tgtEl>
                                        <p:attrNameLst>
                                          <p:attrName>style.visibility</p:attrName>
                                        </p:attrNameLst>
                                      </p:cBhvr>
                                      <p:to>
                                        <p:strVal val="visible"/>
                                      </p:to>
                                    </p:set>
                                    <p:animEffect transition="in" filter="fade">
                                      <p:cBhvr>
                                        <p:cTn id="224" dur="500"/>
                                        <p:tgtEl>
                                          <p:spTgt spid="213"/>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71"/>
                                        </p:tgtEl>
                                        <p:attrNameLst>
                                          <p:attrName>style.visibility</p:attrName>
                                        </p:attrNameLst>
                                      </p:cBhvr>
                                      <p:to>
                                        <p:strVal val="visible"/>
                                      </p:to>
                                    </p:set>
                                    <p:animEffect transition="in" filter="wipe(right)">
                                      <p:cBhvr>
                                        <p:cTn id="229" dur="500"/>
                                        <p:tgtEl>
                                          <p:spTgt spid="71"/>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mph" presetSubtype="0" fill="hold" nodeType="clickEffect">
                                  <p:stCondLst>
                                    <p:cond delay="0"/>
                                  </p:stCondLst>
                                  <p:childTnLst>
                                    <p:animClr clrSpc="hsl" dir="cw">
                                      <p:cBhvr override="childStyle">
                                        <p:cTn id="233" dur="500" fill="hold"/>
                                        <p:tgtEl>
                                          <p:spTgt spid="218"/>
                                        </p:tgtEl>
                                        <p:attrNameLst>
                                          <p:attrName>style.color</p:attrName>
                                        </p:attrNameLst>
                                      </p:cBhvr>
                                      <p:by>
                                        <p:hsl h="-7200000" s="0" l="0"/>
                                      </p:by>
                                    </p:animClr>
                                    <p:animClr clrSpc="hsl" dir="cw">
                                      <p:cBhvr>
                                        <p:cTn id="234" dur="500" fill="hold"/>
                                        <p:tgtEl>
                                          <p:spTgt spid="218"/>
                                        </p:tgtEl>
                                        <p:attrNameLst>
                                          <p:attrName>fillcolor</p:attrName>
                                        </p:attrNameLst>
                                      </p:cBhvr>
                                      <p:by>
                                        <p:hsl h="-7200000" s="0" l="0"/>
                                      </p:by>
                                    </p:animClr>
                                    <p:animClr clrSpc="hsl" dir="cw">
                                      <p:cBhvr>
                                        <p:cTn id="235" dur="500" fill="hold"/>
                                        <p:tgtEl>
                                          <p:spTgt spid="218"/>
                                        </p:tgtEl>
                                        <p:attrNameLst>
                                          <p:attrName>stroke.color</p:attrName>
                                        </p:attrNameLst>
                                      </p:cBhvr>
                                      <p:by>
                                        <p:hsl h="-7200000" s="0" l="0"/>
                                      </p:by>
                                    </p:animClr>
                                    <p:set>
                                      <p:cBhvr>
                                        <p:cTn id="236" dur="500" fill="hold"/>
                                        <p:tgtEl>
                                          <p:spTgt spid="218"/>
                                        </p:tgtEl>
                                        <p:attrNameLst>
                                          <p:attrName>fill.type</p:attrName>
                                        </p:attrNameLst>
                                      </p:cBhvr>
                                      <p:to>
                                        <p:strVal val="solid"/>
                                      </p:to>
                                    </p:set>
                                  </p:childTnLst>
                                </p:cTn>
                              </p:par>
                            </p:childTnLst>
                          </p:cTn>
                        </p:par>
                        <p:par>
                          <p:cTn id="237" fill="hold">
                            <p:stCondLst>
                              <p:cond delay="500"/>
                            </p:stCondLst>
                            <p:childTnLst>
                              <p:par>
                                <p:cTn id="238" presetID="22" presetClass="emph" presetSubtype="0" fill="hold" grpId="1" nodeType="afterEffect">
                                  <p:stCondLst>
                                    <p:cond delay="0"/>
                                  </p:stCondLst>
                                  <p:childTnLst>
                                    <p:animClr clrSpc="hsl" dir="cw">
                                      <p:cBhvr override="childStyle">
                                        <p:cTn id="239" dur="500" fill="hold"/>
                                        <p:tgtEl>
                                          <p:spTgt spid="220"/>
                                        </p:tgtEl>
                                        <p:attrNameLst>
                                          <p:attrName>style.color</p:attrName>
                                        </p:attrNameLst>
                                      </p:cBhvr>
                                      <p:by>
                                        <p:hsl h="-7200000" s="0" l="0"/>
                                      </p:by>
                                    </p:animClr>
                                    <p:animClr clrSpc="hsl" dir="cw">
                                      <p:cBhvr>
                                        <p:cTn id="240" dur="500" fill="hold"/>
                                        <p:tgtEl>
                                          <p:spTgt spid="220"/>
                                        </p:tgtEl>
                                        <p:attrNameLst>
                                          <p:attrName>fillcolor</p:attrName>
                                        </p:attrNameLst>
                                      </p:cBhvr>
                                      <p:by>
                                        <p:hsl h="-7200000" s="0" l="0"/>
                                      </p:by>
                                    </p:animClr>
                                    <p:animClr clrSpc="hsl" dir="cw">
                                      <p:cBhvr>
                                        <p:cTn id="241" dur="500" fill="hold"/>
                                        <p:tgtEl>
                                          <p:spTgt spid="220"/>
                                        </p:tgtEl>
                                        <p:attrNameLst>
                                          <p:attrName>stroke.color</p:attrName>
                                        </p:attrNameLst>
                                      </p:cBhvr>
                                      <p:by>
                                        <p:hsl h="-7200000" s="0" l="0"/>
                                      </p:by>
                                    </p:animClr>
                                    <p:set>
                                      <p:cBhvr>
                                        <p:cTn id="242" dur="500" fill="hold"/>
                                        <p:tgtEl>
                                          <p:spTgt spid="220"/>
                                        </p:tgtEl>
                                        <p:attrNameLst>
                                          <p:attrName>fill.type</p:attrName>
                                        </p:attrNameLst>
                                      </p:cBhvr>
                                      <p:to>
                                        <p:strVal val="solid"/>
                                      </p:to>
                                    </p:set>
                                  </p:childTnLst>
                                </p:cTn>
                              </p:par>
                            </p:childTnLst>
                          </p:cTn>
                        </p:par>
                      </p:childTnLst>
                    </p:cTn>
                  </p:par>
                  <p:par>
                    <p:cTn id="243" fill="hold">
                      <p:stCondLst>
                        <p:cond delay="indefinite"/>
                      </p:stCondLst>
                      <p:childTnLst>
                        <p:par>
                          <p:cTn id="244" fill="hold">
                            <p:stCondLst>
                              <p:cond delay="0"/>
                            </p:stCondLst>
                            <p:childTnLst>
                              <p:par>
                                <p:cTn id="245" presetID="22" presetClass="emph" presetSubtype="0" fill="hold" nodeType="clickEffect">
                                  <p:stCondLst>
                                    <p:cond delay="0"/>
                                  </p:stCondLst>
                                  <p:childTnLst>
                                    <p:animClr clrSpc="hsl" dir="cw">
                                      <p:cBhvr override="childStyle">
                                        <p:cTn id="246" dur="500" fill="hold"/>
                                        <p:tgtEl>
                                          <p:spTgt spid="221"/>
                                        </p:tgtEl>
                                        <p:attrNameLst>
                                          <p:attrName>style.color</p:attrName>
                                        </p:attrNameLst>
                                      </p:cBhvr>
                                      <p:by>
                                        <p:hsl h="-7200000" s="0" l="0"/>
                                      </p:by>
                                    </p:animClr>
                                    <p:animClr clrSpc="hsl" dir="cw">
                                      <p:cBhvr>
                                        <p:cTn id="247" dur="500" fill="hold"/>
                                        <p:tgtEl>
                                          <p:spTgt spid="221"/>
                                        </p:tgtEl>
                                        <p:attrNameLst>
                                          <p:attrName>fillcolor</p:attrName>
                                        </p:attrNameLst>
                                      </p:cBhvr>
                                      <p:by>
                                        <p:hsl h="-7200000" s="0" l="0"/>
                                      </p:by>
                                    </p:animClr>
                                    <p:animClr clrSpc="hsl" dir="cw">
                                      <p:cBhvr>
                                        <p:cTn id="248" dur="500" fill="hold"/>
                                        <p:tgtEl>
                                          <p:spTgt spid="221"/>
                                        </p:tgtEl>
                                        <p:attrNameLst>
                                          <p:attrName>stroke.color</p:attrName>
                                        </p:attrNameLst>
                                      </p:cBhvr>
                                      <p:by>
                                        <p:hsl h="-7200000" s="0" l="0"/>
                                      </p:by>
                                    </p:animClr>
                                    <p:set>
                                      <p:cBhvr>
                                        <p:cTn id="249" dur="500" fill="hold"/>
                                        <p:tgtEl>
                                          <p:spTgt spid="221"/>
                                        </p:tgtEl>
                                        <p:attrNameLst>
                                          <p:attrName>fill.type</p:attrName>
                                        </p:attrNameLst>
                                      </p:cBhvr>
                                      <p:to>
                                        <p:strVal val="solid"/>
                                      </p:to>
                                    </p:set>
                                  </p:childTnLst>
                                </p:cTn>
                              </p:par>
                            </p:childTnLst>
                          </p:cTn>
                        </p:par>
                        <p:par>
                          <p:cTn id="250" fill="hold">
                            <p:stCondLst>
                              <p:cond delay="500"/>
                            </p:stCondLst>
                            <p:childTnLst>
                              <p:par>
                                <p:cTn id="251" presetID="22" presetClass="emph" presetSubtype="0" fill="hold" grpId="1" nodeType="afterEffect">
                                  <p:stCondLst>
                                    <p:cond delay="0"/>
                                  </p:stCondLst>
                                  <p:childTnLst>
                                    <p:animClr clrSpc="hsl" dir="cw">
                                      <p:cBhvr override="childStyle">
                                        <p:cTn id="252" dur="500" fill="hold"/>
                                        <p:tgtEl>
                                          <p:spTgt spid="213"/>
                                        </p:tgtEl>
                                        <p:attrNameLst>
                                          <p:attrName>style.color</p:attrName>
                                        </p:attrNameLst>
                                      </p:cBhvr>
                                      <p:by>
                                        <p:hsl h="-7200000" s="0" l="0"/>
                                      </p:by>
                                    </p:animClr>
                                    <p:animClr clrSpc="hsl" dir="cw">
                                      <p:cBhvr>
                                        <p:cTn id="253" dur="500" fill="hold"/>
                                        <p:tgtEl>
                                          <p:spTgt spid="213"/>
                                        </p:tgtEl>
                                        <p:attrNameLst>
                                          <p:attrName>fillcolor</p:attrName>
                                        </p:attrNameLst>
                                      </p:cBhvr>
                                      <p:by>
                                        <p:hsl h="-7200000" s="0" l="0"/>
                                      </p:by>
                                    </p:animClr>
                                    <p:animClr clrSpc="hsl" dir="cw">
                                      <p:cBhvr>
                                        <p:cTn id="254" dur="500" fill="hold"/>
                                        <p:tgtEl>
                                          <p:spTgt spid="213"/>
                                        </p:tgtEl>
                                        <p:attrNameLst>
                                          <p:attrName>stroke.color</p:attrName>
                                        </p:attrNameLst>
                                      </p:cBhvr>
                                      <p:by>
                                        <p:hsl h="-7200000" s="0" l="0"/>
                                      </p:by>
                                    </p:animClr>
                                    <p:set>
                                      <p:cBhvr>
                                        <p:cTn id="255" dur="500" fill="hold"/>
                                        <p:tgtEl>
                                          <p:spTgt spid="2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00" grpId="0"/>
      <p:bldP spid="105" grpId="0"/>
      <p:bldP spid="123" grpId="0"/>
      <p:bldP spid="133" grpId="0"/>
      <p:bldP spid="142" grpId="0"/>
      <p:bldP spid="144" grpId="0"/>
      <p:bldP spid="175" grpId="0"/>
      <p:bldP spid="84" grpId="0"/>
      <p:bldP spid="182" grpId="0"/>
      <p:bldP spid="186" grpId="0"/>
      <p:bldP spid="189" grpId="0"/>
      <p:bldP spid="192" grpId="0"/>
      <p:bldP spid="213" grpId="0"/>
      <p:bldP spid="213" grpId="1"/>
      <p:bldP spid="220" grpId="0"/>
      <p:bldP spid="220" grpId="1"/>
      <p:bldP spid="2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155" y="-25265"/>
            <a:ext cx="7772400" cy="1143000"/>
          </a:xfrm>
        </p:spPr>
        <p:txBody>
          <a:bodyPr/>
          <a:lstStyle/>
          <a:p>
            <a:r>
              <a:rPr lang="fr-CH" dirty="0"/>
              <a:t>Certification </a:t>
            </a:r>
            <a:r>
              <a:rPr lang="fr-CH" dirty="0" err="1"/>
              <a:t>Scheme</a:t>
            </a:r>
            <a:r>
              <a:rPr lang="fr-CH" dirty="0"/>
              <a:t> Structure</a:t>
            </a:r>
            <a:endParaRPr lang="en-CA" dirty="0"/>
          </a:p>
        </p:txBody>
      </p:sp>
      <p:sp>
        <p:nvSpPr>
          <p:cNvPr id="4" name="Slide Number Placeholder 3"/>
          <p:cNvSpPr>
            <a:spLocks noGrp="1"/>
          </p:cNvSpPr>
          <p:nvPr>
            <p:ph type="sldNum" sz="quarter" idx="4294967295"/>
          </p:nvPr>
        </p:nvSpPr>
        <p:spPr>
          <a:xfrm>
            <a:off x="179512" y="6525344"/>
            <a:ext cx="381000" cy="457200"/>
          </a:xfrm>
          <a:prstGeom prst="rect">
            <a:avLst/>
          </a:prstGeom>
        </p:spPr>
        <p:txBody>
          <a:bodyPr/>
          <a:lstStyle/>
          <a:p>
            <a:pPr>
              <a:defRPr/>
            </a:pPr>
            <a:fld id="{BE97F113-85BB-4969-A140-FE21C533CCD6}" type="slidenum">
              <a:rPr lang="en-US" smtClean="0"/>
              <a:pPr>
                <a:defRPr/>
              </a:pPr>
              <a:t>25</a:t>
            </a:fld>
            <a:endParaRPr lang="en-US" dirty="0"/>
          </a:p>
        </p:txBody>
      </p:sp>
      <p:sp>
        <p:nvSpPr>
          <p:cNvPr id="9"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10" name="Diagram 9"/>
          <p:cNvGraphicFramePr/>
          <p:nvPr>
            <p:extLst/>
          </p:nvPr>
        </p:nvGraphicFramePr>
        <p:xfrm>
          <a:off x="1043608" y="1484784"/>
          <a:ext cx="6984776"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700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27584" y="0"/>
            <a:ext cx="7772400" cy="1143000"/>
          </a:xfrm>
        </p:spPr>
        <p:txBody>
          <a:bodyPr/>
          <a:lstStyle/>
          <a:p>
            <a:r>
              <a:rPr lang="fr-CH" altLang="fr-FR" dirty="0">
                <a:solidFill>
                  <a:srgbClr val="DBB129"/>
                </a:solidFill>
              </a:rPr>
              <a:t>PEFC Standard Setting </a:t>
            </a:r>
            <a:r>
              <a:rPr lang="fr-CH" altLang="fr-FR" dirty="0" err="1">
                <a:solidFill>
                  <a:srgbClr val="DBB129"/>
                </a:solidFill>
              </a:rPr>
              <a:t>Process</a:t>
            </a:r>
            <a:endParaRPr lang="fr-CH" altLang="fr-FR" dirty="0">
              <a:solidFill>
                <a:srgbClr val="DBB129"/>
              </a:solidFill>
            </a:endParaRPr>
          </a:p>
        </p:txBody>
      </p:sp>
      <p:pic>
        <p:nvPicPr>
          <p:cNvPr id="18436" name="Picture 6" descr="X:\PEFC\Development\Scheme Development\Toolkit\Final Toolkit\Toolkit_graphics_for_WEB_and_PowerPoint\PowerPoint\Toolkit_PPT_Diagram_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450" y="1484784"/>
            <a:ext cx="6481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59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214810" y="3151190"/>
          <a:ext cx="5357850" cy="3635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357222" y="428604"/>
          <a:ext cx="5357850" cy="36353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9" name="Bent Arrow 58"/>
          <p:cNvSpPr/>
          <p:nvPr/>
        </p:nvSpPr>
        <p:spPr bwMode="auto">
          <a:xfrm rot="16200000">
            <a:off x="3714750" y="4214813"/>
            <a:ext cx="714375" cy="714375"/>
          </a:xfrm>
          <a:prstGeom prst="bentArrow">
            <a:avLst/>
          </a:prstGeom>
          <a:solidFill>
            <a:srgbClr val="D9541E"/>
          </a:solidFill>
          <a:ln w="9525" cap="flat" cmpd="sng" algn="ctr">
            <a:noFill/>
            <a:prstDash val="solid"/>
            <a:round/>
            <a:headEnd type="none" w="med" len="med"/>
            <a:tailEnd type="none" w="med" len="med"/>
          </a:ln>
          <a:effectLst/>
        </p:spPr>
        <p:txBody>
          <a:bodyPr/>
          <a:lstStyle/>
          <a:p>
            <a:pPr eaLnBrk="0" hangingPunct="0">
              <a:defRPr/>
            </a:pPr>
            <a:endParaRPr lang="en-US">
              <a:solidFill>
                <a:srgbClr val="343434"/>
              </a:solidFill>
            </a:endParaRPr>
          </a:p>
        </p:txBody>
      </p:sp>
      <p:sp>
        <p:nvSpPr>
          <p:cNvPr id="65" name="Right Arrow 64"/>
          <p:cNvSpPr>
            <a:spLocks noChangeArrowheads="1"/>
          </p:cNvSpPr>
          <p:nvPr/>
        </p:nvSpPr>
        <p:spPr bwMode="auto">
          <a:xfrm rot="5400000">
            <a:off x="6393656" y="2464594"/>
            <a:ext cx="1000125" cy="357188"/>
          </a:xfrm>
          <a:prstGeom prst="rightArrow">
            <a:avLst>
              <a:gd name="adj1" fmla="val 50000"/>
              <a:gd name="adj2" fmla="val 49998"/>
            </a:avLst>
          </a:prstGeom>
          <a:solidFill>
            <a:srgbClr val="D954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fr-FR" altLang="fr-FR">
              <a:solidFill>
                <a:srgbClr val="343434"/>
              </a:solidFill>
              <a:cs typeface="Geneva"/>
            </a:endParaRPr>
          </a:p>
        </p:txBody>
      </p:sp>
      <p:sp>
        <p:nvSpPr>
          <p:cNvPr id="69" name="TextBox 68"/>
          <p:cNvSpPr txBox="1"/>
          <p:nvPr/>
        </p:nvSpPr>
        <p:spPr>
          <a:xfrm>
            <a:off x="4127500" y="1357313"/>
            <a:ext cx="1944688" cy="339725"/>
          </a:xfrm>
          <a:prstGeom prst="roundRect">
            <a:avLst/>
          </a:prstGeom>
          <a:noFill/>
          <a:ln>
            <a:solidFill>
              <a:srgbClr val="D9541E"/>
            </a:solid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fr-CH" sz="1400" dirty="0" err="1">
                <a:solidFill>
                  <a:srgbClr val="343434"/>
                </a:solidFill>
              </a:rPr>
              <a:t>Approval</a:t>
            </a:r>
            <a:r>
              <a:rPr lang="fr-CH" sz="1400" dirty="0">
                <a:solidFill>
                  <a:srgbClr val="343434"/>
                </a:solidFill>
              </a:rPr>
              <a:t> by </a:t>
            </a:r>
            <a:r>
              <a:rPr lang="fr-CH" sz="1400" dirty="0" err="1">
                <a:solidFill>
                  <a:srgbClr val="343434"/>
                </a:solidFill>
              </a:rPr>
              <a:t>members</a:t>
            </a:r>
            <a:endParaRPr lang="en-GB" sz="1400" dirty="0">
              <a:solidFill>
                <a:srgbClr val="343434"/>
              </a:solidFill>
            </a:endParaRPr>
          </a:p>
        </p:txBody>
      </p:sp>
      <p:sp>
        <p:nvSpPr>
          <p:cNvPr id="70" name="Bent Arrow 69"/>
          <p:cNvSpPr/>
          <p:nvPr/>
        </p:nvSpPr>
        <p:spPr bwMode="auto">
          <a:xfrm>
            <a:off x="3786188" y="857250"/>
            <a:ext cx="714375" cy="714375"/>
          </a:xfrm>
          <a:prstGeom prst="bentArrow">
            <a:avLst/>
          </a:prstGeom>
          <a:solidFill>
            <a:srgbClr val="D9541E"/>
          </a:solidFill>
          <a:ln w="9525" cap="flat" cmpd="sng" algn="ctr">
            <a:noFill/>
            <a:prstDash val="solid"/>
            <a:round/>
            <a:headEnd type="none" w="med" len="med"/>
            <a:tailEnd type="none" w="med" len="med"/>
          </a:ln>
          <a:effectLst/>
        </p:spPr>
        <p:txBody>
          <a:bodyPr/>
          <a:lstStyle/>
          <a:p>
            <a:pPr eaLnBrk="0" hangingPunct="0">
              <a:defRPr/>
            </a:pPr>
            <a:endParaRPr lang="en-US">
              <a:solidFill>
                <a:srgbClr val="343434"/>
              </a:solidFill>
            </a:endParaRPr>
          </a:p>
        </p:txBody>
      </p:sp>
      <p:sp>
        <p:nvSpPr>
          <p:cNvPr id="71" name="TextBox 70"/>
          <p:cNvSpPr txBox="1"/>
          <p:nvPr/>
        </p:nvSpPr>
        <p:spPr>
          <a:xfrm>
            <a:off x="7143750" y="2357438"/>
            <a:ext cx="1608138" cy="339725"/>
          </a:xfrm>
          <a:prstGeom prst="roundRect">
            <a:avLst/>
          </a:prstGeom>
          <a:noFill/>
          <a:ln>
            <a:solidFill>
              <a:srgbClr val="D9541E"/>
            </a:solid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fr-CH" sz="1400" dirty="0" err="1">
                <a:solidFill>
                  <a:srgbClr val="343434"/>
                </a:solidFill>
              </a:rPr>
              <a:t>Revision</a:t>
            </a:r>
            <a:r>
              <a:rPr lang="fr-CH" sz="1400" dirty="0">
                <a:solidFill>
                  <a:srgbClr val="343434"/>
                </a:solidFill>
              </a:rPr>
              <a:t> </a:t>
            </a:r>
            <a:r>
              <a:rPr lang="fr-CH" sz="1400" dirty="0" err="1">
                <a:solidFill>
                  <a:srgbClr val="343434"/>
                </a:solidFill>
              </a:rPr>
              <a:t>required</a:t>
            </a:r>
            <a:endParaRPr lang="en-US" sz="1400" dirty="0">
              <a:solidFill>
                <a:srgbClr val="343434"/>
              </a:solidFill>
            </a:endParaRPr>
          </a:p>
        </p:txBody>
      </p:sp>
      <p:sp>
        <p:nvSpPr>
          <p:cNvPr id="72" name="TextBox 71"/>
          <p:cNvSpPr txBox="1"/>
          <p:nvPr/>
        </p:nvSpPr>
        <p:spPr>
          <a:xfrm>
            <a:off x="1643063" y="5000625"/>
            <a:ext cx="2428875" cy="578882"/>
          </a:xfrm>
          <a:prstGeom prst="roundRect">
            <a:avLst/>
          </a:prstGeom>
          <a:noFill/>
          <a:ln>
            <a:solidFill>
              <a:srgbClr val="D9541E"/>
            </a:solidFill>
          </a:ln>
        </p:spPr>
        <p:style>
          <a:lnRef idx="2">
            <a:schemeClr val="dk1"/>
          </a:lnRef>
          <a:fillRef idx="1">
            <a:schemeClr val="lt1"/>
          </a:fillRef>
          <a:effectRef idx="0">
            <a:schemeClr val="dk1"/>
          </a:effectRef>
          <a:fontRef idx="minor">
            <a:schemeClr val="dk1"/>
          </a:fontRef>
        </p:style>
        <p:txBody>
          <a:bodyPr>
            <a:spAutoFit/>
          </a:bodyPr>
          <a:lstStyle/>
          <a:p>
            <a:pPr>
              <a:defRPr/>
            </a:pPr>
            <a:r>
              <a:rPr lang="fr-CH" sz="1400" dirty="0">
                <a:solidFill>
                  <a:srgbClr val="343434"/>
                </a:solidFill>
              </a:rPr>
              <a:t>Application for </a:t>
            </a:r>
            <a:r>
              <a:rPr lang="fr-CH" sz="1400" dirty="0" err="1">
                <a:solidFill>
                  <a:srgbClr val="343434"/>
                </a:solidFill>
              </a:rPr>
              <a:t>Scheme</a:t>
            </a:r>
            <a:r>
              <a:rPr lang="fr-CH" sz="1400" dirty="0">
                <a:solidFill>
                  <a:srgbClr val="343434"/>
                </a:solidFill>
              </a:rPr>
              <a:t> </a:t>
            </a:r>
            <a:r>
              <a:rPr lang="fr-CH" sz="1400" dirty="0" err="1">
                <a:solidFill>
                  <a:srgbClr val="343434"/>
                </a:solidFill>
              </a:rPr>
              <a:t>Assessment</a:t>
            </a:r>
            <a:endParaRPr lang="en-US" sz="1400" dirty="0">
              <a:solidFill>
                <a:srgbClr val="343434"/>
              </a:solidFill>
            </a:endParaRPr>
          </a:p>
        </p:txBody>
      </p:sp>
      <p:pic>
        <p:nvPicPr>
          <p:cNvPr id="74" name="Picture 73" descr="PEFC_LOGO_RGB.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6127750" y="357188"/>
            <a:ext cx="15875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467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20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9" presetClass="emph" presetSubtype="0" grpId="0" nodeType="withEffect">
                                  <p:stCondLst>
                                    <p:cond delay="0"/>
                                  </p:stCondLst>
                                  <p:childTnLst>
                                    <p:set>
                                      <p:cBhvr rctx="PPT">
                                        <p:cTn id="15" dur="indefinite"/>
                                        <p:tgtEl>
                                          <p:spTgt spid="7"/>
                                        </p:tgtEl>
                                        <p:attrNameLst>
                                          <p:attrName>style.opacity</p:attrName>
                                        </p:attrNameLst>
                                      </p:cBhvr>
                                      <p:to>
                                        <p:strVal val="0.5"/>
                                      </p:to>
                                    </p:set>
                                    <p:animEffect filter="image" prLst="opacity: 0.5">
                                      <p:cBhvr rctx="IE">
                                        <p:cTn id="16" dur="indefinite"/>
                                        <p:tgtEl>
                                          <p:spTgt spid="7"/>
                                        </p:tgtEl>
                                      </p:cBhvr>
                                    </p:animEffect>
                                  </p:childTnLst>
                                </p:cTn>
                              </p:par>
                              <p:par>
                                <p:cTn id="17" presetID="9" presetClass="emph" presetSubtype="0" nodeType="withEffect">
                                  <p:stCondLst>
                                    <p:cond delay="0"/>
                                  </p:stCondLst>
                                  <p:childTnLst>
                                    <p:set>
                                      <p:cBhvr rctx="PPT">
                                        <p:cTn id="18" dur="indefinite"/>
                                        <p:tgtEl>
                                          <p:spTgt spid="59"/>
                                        </p:tgtEl>
                                        <p:attrNameLst>
                                          <p:attrName>style.opacity</p:attrName>
                                        </p:attrNameLst>
                                      </p:cBhvr>
                                      <p:to>
                                        <p:strVal val="0.5"/>
                                      </p:to>
                                    </p:set>
                                    <p:animEffect filter="image" prLst="opacity: 0.5">
                                      <p:cBhvr rctx="IE">
                                        <p:cTn id="19" dur="indefinite"/>
                                        <p:tgtEl>
                                          <p:spTgt spid="59"/>
                                        </p:tgtEl>
                                      </p:cBhvr>
                                    </p:animEffect>
                                  </p:childTnLst>
                                </p:cTn>
                              </p:par>
                              <p:par>
                                <p:cTn id="20" presetID="9" presetClass="emph" presetSubtype="0" grpId="1" nodeType="withEffect">
                                  <p:stCondLst>
                                    <p:cond delay="0"/>
                                  </p:stCondLst>
                                  <p:childTnLst>
                                    <p:set>
                                      <p:cBhvr rctx="PPT">
                                        <p:cTn id="21" dur="indefinite"/>
                                        <p:tgtEl>
                                          <p:spTgt spid="72"/>
                                        </p:tgtEl>
                                        <p:attrNameLst>
                                          <p:attrName>style.opacity</p:attrName>
                                        </p:attrNameLst>
                                      </p:cBhvr>
                                      <p:to>
                                        <p:strVal val="0.5"/>
                                      </p:to>
                                    </p:set>
                                    <p:animEffect filter="image" prLst="opacity: 0.5">
                                      <p:cBhvr rctx="IE">
                                        <p:cTn id="22" dur="indefinite"/>
                                        <p:tgtEl>
                                          <p:spTgt spid="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2000"/>
                                        <p:tgtEl>
                                          <p:spTgt spid="69"/>
                                        </p:tgtEl>
                                      </p:cBhvr>
                                    </p:animEffect>
                                  </p:childTnLst>
                                </p:cTn>
                              </p:par>
                              <p:par>
                                <p:cTn id="28" presetID="10" presetClass="entr" presetSubtype="0" fill="hold"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2000"/>
                                        <p:tgtEl>
                                          <p:spTgt spid="70"/>
                                        </p:tgtEl>
                                      </p:cBhvr>
                                    </p:animEffect>
                                  </p:childTnLst>
                                </p:cTn>
                              </p:par>
                              <p:par>
                                <p:cTn id="31" presetID="10" presetClass="entr" presetSubtype="0"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2000"/>
                                        <p:tgtEl>
                                          <p:spTgt spid="74"/>
                                        </p:tgtEl>
                                      </p:cBhvr>
                                    </p:animEffect>
                                  </p:childTnLst>
                                </p:cTn>
                              </p:par>
                              <p:par>
                                <p:cTn id="34" presetID="9" presetClass="emph" presetSubtype="0" grpId="1" nodeType="withEffect">
                                  <p:stCondLst>
                                    <p:cond delay="0"/>
                                  </p:stCondLst>
                                  <p:childTnLst>
                                    <p:set>
                                      <p:cBhvr rctx="PPT">
                                        <p:cTn id="35" dur="indefinite"/>
                                        <p:tgtEl>
                                          <p:spTgt spid="8"/>
                                        </p:tgtEl>
                                        <p:attrNameLst>
                                          <p:attrName>style.opacity</p:attrName>
                                        </p:attrNameLst>
                                      </p:cBhvr>
                                      <p:to>
                                        <p:strVal val="0.5"/>
                                      </p:to>
                                    </p:set>
                                    <p:animEffect filter="image" prLst="opacity: 0.5">
                                      <p:cBhvr rctx="IE">
                                        <p:cTn id="36" dur="indefinite"/>
                                        <p:tgtEl>
                                          <p:spTgt spid="8"/>
                                        </p:tgtEl>
                                      </p:cBhvr>
                                    </p:animEffect>
                                  </p:childTnLst>
                                </p:cTn>
                              </p:par>
                            </p:childTnLst>
                          </p:cTn>
                        </p:par>
                        <p:par>
                          <p:cTn id="37" fill="hold" nodeType="afterGroup">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0"/>
                                        <p:tgtEl>
                                          <p:spTgt spid="71"/>
                                        </p:tgtEl>
                                      </p:cBhvr>
                                    </p:animEffect>
                                  </p:childTnLst>
                                </p:cTn>
                              </p:par>
                            </p:childTnLst>
                          </p:cTn>
                        </p:par>
                        <p:par>
                          <p:cTn id="41" fill="hold" nodeType="afterGroup">
                            <p:stCondLst>
                              <p:cond delay="7000"/>
                            </p:stCondLst>
                            <p:childTnLst>
                              <p:par>
                                <p:cTn id="42" presetID="9" presetClass="emph" presetSubtype="0" grpId="1" nodeType="afterEffect">
                                  <p:stCondLst>
                                    <p:cond delay="0"/>
                                  </p:stCondLst>
                                  <p:childTnLst>
                                    <p:set>
                                      <p:cBhvr rctx="PPT">
                                        <p:cTn id="43" dur="indefinite"/>
                                        <p:tgtEl>
                                          <p:spTgt spid="69"/>
                                        </p:tgtEl>
                                        <p:attrNameLst>
                                          <p:attrName>style.opacity</p:attrName>
                                        </p:attrNameLst>
                                      </p:cBhvr>
                                      <p:to>
                                        <p:strVal val="0.5"/>
                                      </p:to>
                                    </p:set>
                                    <p:animEffect filter="image" prLst="opacity: 0.5">
                                      <p:cBhvr rctx="IE">
                                        <p:cTn id="44" dur="indefinite"/>
                                        <p:tgtEl>
                                          <p:spTgt spid="69"/>
                                        </p:tgtEl>
                                      </p:cBhvr>
                                    </p:animEffect>
                                  </p:childTnLst>
                                </p:cTn>
                              </p:par>
                            </p:childTnLst>
                          </p:cTn>
                        </p:par>
                        <p:par>
                          <p:cTn id="45" fill="hold" nodeType="afterGroup">
                            <p:stCondLst>
                              <p:cond delay="7000"/>
                            </p:stCondLst>
                            <p:childTnLst>
                              <p:par>
                                <p:cTn id="46" presetID="9" presetClass="emph" presetSubtype="0" nodeType="afterEffect">
                                  <p:stCondLst>
                                    <p:cond delay="0"/>
                                  </p:stCondLst>
                                  <p:childTnLst>
                                    <p:set>
                                      <p:cBhvr rctx="PPT">
                                        <p:cTn id="47" dur="indefinite"/>
                                        <p:tgtEl>
                                          <p:spTgt spid="70"/>
                                        </p:tgtEl>
                                        <p:attrNameLst>
                                          <p:attrName>style.opacity</p:attrName>
                                        </p:attrNameLst>
                                      </p:cBhvr>
                                      <p:to>
                                        <p:strVal val="0.5"/>
                                      </p:to>
                                    </p:set>
                                    <p:animEffect filter="image" prLst="opacity: 0.5">
                                      <p:cBhvr rctx="IE">
                                        <p:cTn id="48" dur="indefinite"/>
                                        <p:tgtEl>
                                          <p:spTgt spid="70"/>
                                        </p:tgtEl>
                                      </p:cBhvr>
                                    </p:animEffect>
                                  </p:childTnLst>
                                </p:cTn>
                              </p:par>
                            </p:childTnLst>
                          </p:cTn>
                        </p:par>
                        <p:par>
                          <p:cTn id="49" fill="hold" nodeType="afterGroup">
                            <p:stCondLst>
                              <p:cond delay="7000"/>
                            </p:stCondLst>
                            <p:childTnLst>
                              <p:par>
                                <p:cTn id="50" presetID="10" presetClass="entr" presetSubtype="0"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8" grpId="1">
        <p:bldAsOne/>
      </p:bldGraphic>
      <p:bldP spid="65" grpId="0" animBg="1"/>
      <p:bldP spid="69" grpId="0" animBg="1"/>
      <p:bldP spid="69" grpId="1" animBg="1"/>
      <p:bldP spid="71" grpId="0" animBg="1"/>
      <p:bldP spid="72" grpId="0" animBg="1"/>
      <p:bldP spid="7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0781E8B-69E4-4898-8D33-764CD9161721}"/>
              </a:ext>
            </a:extLst>
          </p:cNvPr>
          <p:cNvSpPr>
            <a:spLocks noGrp="1"/>
          </p:cNvSpPr>
          <p:nvPr>
            <p:ph type="body" sz="quarter" idx="13"/>
          </p:nvPr>
        </p:nvSpPr>
        <p:spPr/>
        <p:txBody>
          <a:bodyPr/>
          <a:lstStyle/>
          <a:p>
            <a:r>
              <a:rPr lang="en-US" dirty="0"/>
              <a:t>MFCC Project</a:t>
            </a:r>
          </a:p>
        </p:txBody>
      </p:sp>
      <p:sp>
        <p:nvSpPr>
          <p:cNvPr id="13" name="Text Placeholder 12">
            <a:extLst>
              <a:ext uri="{FF2B5EF4-FFF2-40B4-BE49-F238E27FC236}">
                <a16:creationId xmlns:a16="http://schemas.microsoft.com/office/drawing/2014/main" id="{15283710-884C-426A-872A-215A518FA6FB}"/>
              </a:ext>
            </a:extLst>
          </p:cNvPr>
          <p:cNvSpPr>
            <a:spLocks noGrp="1"/>
          </p:cNvSpPr>
          <p:nvPr>
            <p:ph type="body" sz="quarter" idx="14"/>
          </p:nvPr>
        </p:nvSpPr>
        <p:spPr/>
        <p:txBody>
          <a:bodyPr/>
          <a:lstStyle/>
          <a:p>
            <a:r>
              <a:rPr lang="en-US" dirty="0"/>
              <a:t>Working in partnership to bring sustainable management to Myanmar's forests</a:t>
            </a:r>
            <a:r>
              <a:rPr lang="en-AU" dirty="0"/>
              <a:t> </a:t>
            </a:r>
          </a:p>
          <a:p>
            <a:endParaRPr lang="en-US" dirty="0"/>
          </a:p>
          <a:p>
            <a:r>
              <a:rPr lang="en-US" dirty="0"/>
              <a:t>2017-2019</a:t>
            </a:r>
          </a:p>
        </p:txBody>
      </p:sp>
      <p:sp>
        <p:nvSpPr>
          <p:cNvPr id="3" name="Slide Number Placeholder 2">
            <a:extLst>
              <a:ext uri="{FF2B5EF4-FFF2-40B4-BE49-F238E27FC236}">
                <a16:creationId xmlns:a16="http://schemas.microsoft.com/office/drawing/2014/main" id="{0A27BA34-B0AD-414B-8BCE-CEE304C09446}"/>
              </a:ext>
            </a:extLst>
          </p:cNvPr>
          <p:cNvSpPr>
            <a:spLocks noGrp="1"/>
          </p:cNvSpPr>
          <p:nvPr>
            <p:ph type="sldNum" sz="quarter" idx="4294967295"/>
          </p:nvPr>
        </p:nvSpPr>
        <p:spPr>
          <a:xfrm>
            <a:off x="0" y="6497638"/>
            <a:ext cx="468313" cy="360362"/>
          </a:xfrm>
        </p:spPr>
        <p:txBody>
          <a:bodyPr/>
          <a:lstStyle/>
          <a:p>
            <a:fld id="{733122C9-A0B9-462F-8757-0847AD287B63}" type="slidenum">
              <a:rPr lang="en-US" smtClean="0"/>
              <a:pPr/>
              <a:t>28</a:t>
            </a:fld>
            <a:endParaRPr lang="en-US"/>
          </a:p>
        </p:txBody>
      </p:sp>
    </p:spTree>
    <p:extLst>
      <p:ext uri="{BB962C8B-B14F-4D97-AF65-F5344CB8AC3E}">
        <p14:creationId xmlns:p14="http://schemas.microsoft.com/office/powerpoint/2010/main" val="3021853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0"/>
            <a:ext cx="7560840" cy="1036637"/>
          </a:xfrm>
        </p:spPr>
        <p:txBody>
          <a:bodyPr/>
          <a:lstStyle/>
          <a:p>
            <a:r>
              <a:rPr lang="en-US" sz="2800" dirty="0"/>
              <a:t>Working in partnership to bring sustainable management to Myanmar's forests</a:t>
            </a:r>
            <a:r>
              <a:rPr lang="en-AU" sz="2800" dirty="0"/>
              <a:t> </a:t>
            </a:r>
            <a:endParaRPr lang="en-US" sz="2800" dirty="0"/>
          </a:p>
        </p:txBody>
      </p:sp>
      <p:sp>
        <p:nvSpPr>
          <p:cNvPr id="4" name="Slide Number Placeholder 3"/>
          <p:cNvSpPr>
            <a:spLocks noGrp="1"/>
          </p:cNvSpPr>
          <p:nvPr>
            <p:ph type="sldNum" sz="quarter" idx="11"/>
          </p:nvPr>
        </p:nvSpPr>
        <p:spPr/>
        <p:txBody>
          <a:bodyPr/>
          <a:lstStyle/>
          <a:p>
            <a:fld id="{733122C9-A0B9-462F-8757-0847AD287B63}" type="slidenum">
              <a:rPr lang="en-US" smtClean="0"/>
              <a:pPr/>
              <a:t>29</a:t>
            </a:fld>
            <a:endParaRPr lang="en-US" dirty="0"/>
          </a:p>
        </p:txBody>
      </p:sp>
      <p:sp>
        <p:nvSpPr>
          <p:cNvPr id="19460" name="Content Placeholder 1"/>
          <p:cNvSpPr>
            <a:spLocks noGrp="1"/>
          </p:cNvSpPr>
          <p:nvPr>
            <p:ph idx="1"/>
          </p:nvPr>
        </p:nvSpPr>
        <p:spPr>
          <a:xfrm>
            <a:off x="827584" y="1326199"/>
            <a:ext cx="7112570" cy="5157193"/>
          </a:xfrm>
        </p:spPr>
        <p:txBody>
          <a:bodyPr/>
          <a:lstStyle/>
          <a:p>
            <a:pPr marL="342900" indent="-342900" eaLnBrk="1" hangingPunct="1">
              <a:spcBef>
                <a:spcPct val="0"/>
              </a:spcBef>
              <a:buFont typeface="Arial" pitchFamily="34" charset="0"/>
              <a:buChar char="•"/>
            </a:pPr>
            <a:endParaRPr lang="en-GB" altLang="fr-FR" sz="1800" dirty="0"/>
          </a:p>
          <a:p>
            <a:pPr marL="342900" indent="-342900">
              <a:spcBef>
                <a:spcPct val="0"/>
              </a:spcBef>
              <a:buFont typeface="Arial" pitchFamily="34" charset="0"/>
              <a:buChar char="•"/>
            </a:pPr>
            <a:r>
              <a:rPr lang="en-US" sz="2400" dirty="0"/>
              <a:t>focus on delivering a national forest certification system</a:t>
            </a:r>
            <a:r>
              <a:rPr lang="en-AU" sz="2400" dirty="0"/>
              <a:t> </a:t>
            </a:r>
          </a:p>
          <a:p>
            <a:pPr marL="342900" indent="-342900">
              <a:spcBef>
                <a:spcPct val="0"/>
              </a:spcBef>
              <a:buFont typeface="Arial" pitchFamily="34" charset="0"/>
              <a:buChar char="•"/>
            </a:pPr>
            <a:endParaRPr lang="en-US" sz="2400" dirty="0"/>
          </a:p>
          <a:p>
            <a:pPr marL="342900" indent="-342900">
              <a:spcBef>
                <a:spcPct val="0"/>
              </a:spcBef>
              <a:buFont typeface="Arial" pitchFamily="34" charset="0"/>
              <a:buChar char="•"/>
            </a:pPr>
            <a:r>
              <a:rPr lang="en-US" sz="2400" dirty="0"/>
              <a:t>develop and test tools which support legal, sustainable and transparent forest product trade</a:t>
            </a:r>
          </a:p>
          <a:p>
            <a:pPr marL="342900" indent="-342900">
              <a:spcBef>
                <a:spcPct val="0"/>
              </a:spcBef>
            </a:pPr>
            <a:endParaRPr lang="en-US" sz="2400" dirty="0"/>
          </a:p>
          <a:p>
            <a:pPr marL="342900" indent="-342900">
              <a:spcBef>
                <a:spcPct val="0"/>
              </a:spcBef>
              <a:buFont typeface="Arial" pitchFamily="34" charset="0"/>
              <a:buChar char="•"/>
            </a:pPr>
            <a:r>
              <a:rPr lang="en-US" sz="2400" dirty="0"/>
              <a:t>build capacity while illustrating best practice</a:t>
            </a:r>
          </a:p>
          <a:p>
            <a:pPr marL="342900" indent="-342900">
              <a:spcBef>
                <a:spcPct val="0"/>
              </a:spcBef>
              <a:buFont typeface="Arial" pitchFamily="34" charset="0"/>
              <a:buChar char="•"/>
            </a:pPr>
            <a:endParaRPr lang="en-US" sz="2400" dirty="0"/>
          </a:p>
          <a:p>
            <a:pPr marL="342900" indent="-342900">
              <a:spcBef>
                <a:spcPct val="0"/>
              </a:spcBef>
              <a:buFont typeface="Arial" pitchFamily="34" charset="0"/>
              <a:buChar char="•"/>
            </a:pPr>
            <a:r>
              <a:rPr lang="en-US" sz="2400" dirty="0"/>
              <a:t>increasing the coordination between the many related donor and private sector</a:t>
            </a:r>
            <a:r>
              <a:rPr lang="en-AU" sz="2400" dirty="0"/>
              <a:t> projects &amp; initiatives</a:t>
            </a:r>
          </a:p>
          <a:p>
            <a:pPr marL="342900" indent="-342900">
              <a:spcBef>
                <a:spcPct val="0"/>
              </a:spcBef>
              <a:buFont typeface="Arial" pitchFamily="34" charset="0"/>
              <a:buChar char="•"/>
            </a:pPr>
            <a:endParaRPr lang="en-AU" sz="2400" dirty="0"/>
          </a:p>
          <a:p>
            <a:pPr marL="342900" indent="-342900">
              <a:spcBef>
                <a:spcPct val="0"/>
              </a:spcBef>
            </a:pPr>
            <a:endParaRPr lang="en-GB" altLang="fr-FR" sz="2400" dirty="0">
              <a:solidFill>
                <a:schemeClr val="tx1">
                  <a:lumMod val="50000"/>
                </a:schemeClr>
              </a:solidFill>
            </a:endParaRPr>
          </a:p>
          <a:p>
            <a:pPr marL="342900" indent="-342900">
              <a:spcBef>
                <a:spcPct val="0"/>
              </a:spcBef>
            </a:pPr>
            <a:endParaRPr lang="en-GB" altLang="fr-FR" sz="2000" dirty="0">
              <a:solidFill>
                <a:schemeClr val="tx1">
                  <a:lumMod val="50000"/>
                </a:schemeClr>
              </a:solidFill>
            </a:endParaRPr>
          </a:p>
          <a:p>
            <a:pPr marL="342900" indent="-342900" eaLnBrk="1" hangingPunct="1">
              <a:spcBef>
                <a:spcPct val="0"/>
              </a:spcBef>
              <a:buFont typeface="Arial" pitchFamily="34" charset="0"/>
              <a:buChar char="•"/>
            </a:pPr>
            <a:endParaRPr lang="en-GB" altLang="fr-FR" sz="2000" dirty="0">
              <a:solidFill>
                <a:schemeClr val="tx1">
                  <a:lumMod val="50000"/>
                </a:schemeClr>
              </a:solidFill>
            </a:endParaRPr>
          </a:p>
          <a:p>
            <a:pPr eaLnBrk="1" hangingPunct="1">
              <a:spcBef>
                <a:spcPct val="0"/>
              </a:spcBef>
              <a:buFont typeface="Wingdings" pitchFamily="2" charset="2"/>
              <a:buChar char="§"/>
            </a:pPr>
            <a:endParaRPr lang="en-GB" altLang="fr-FR" sz="1800" dirty="0">
              <a:solidFill>
                <a:schemeClr val="tx1">
                  <a:lumMod val="50000"/>
                </a:schemeClr>
              </a:solidFill>
            </a:endParaRPr>
          </a:p>
        </p:txBody>
      </p:sp>
    </p:spTree>
    <p:extLst>
      <p:ext uri="{BB962C8B-B14F-4D97-AF65-F5344CB8AC3E}">
        <p14:creationId xmlns:p14="http://schemas.microsoft.com/office/powerpoint/2010/main" val="309541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45777F1-E453-4EC8-866F-7487CC657016}"/>
              </a:ext>
            </a:extLst>
          </p:cNvPr>
          <p:cNvSpPr>
            <a:spLocks noGrp="1"/>
          </p:cNvSpPr>
          <p:nvPr>
            <p:ph type="body" sz="quarter" idx="13"/>
          </p:nvPr>
        </p:nvSpPr>
        <p:spPr/>
        <p:txBody>
          <a:bodyPr/>
          <a:lstStyle/>
          <a:p>
            <a:r>
              <a:rPr lang="en-US" dirty="0"/>
              <a:t>Certification and Verification Processes</a:t>
            </a:r>
          </a:p>
        </p:txBody>
      </p:sp>
      <p:sp>
        <p:nvSpPr>
          <p:cNvPr id="13" name="Text Placeholder 12">
            <a:extLst>
              <a:ext uri="{FF2B5EF4-FFF2-40B4-BE49-F238E27FC236}">
                <a16:creationId xmlns:a16="http://schemas.microsoft.com/office/drawing/2014/main" id="{DC754054-0E6F-4AAB-A1A3-A8CFC8713EFB}"/>
              </a:ext>
            </a:extLst>
          </p:cNvPr>
          <p:cNvSpPr>
            <a:spLocks noGrp="1"/>
          </p:cNvSpPr>
          <p:nvPr>
            <p:ph type="body" sz="quarter" idx="14"/>
          </p:nvPr>
        </p:nvSpPr>
        <p:spPr/>
        <p:txBody>
          <a:bodyPr/>
          <a:lstStyle/>
          <a:p>
            <a:r>
              <a:rPr lang="en-US" dirty="0"/>
              <a:t>Meeting market demands in an appropriate manner</a:t>
            </a:r>
          </a:p>
        </p:txBody>
      </p:sp>
      <p:sp>
        <p:nvSpPr>
          <p:cNvPr id="3" name="Slide Number Placeholder 2">
            <a:extLst>
              <a:ext uri="{FF2B5EF4-FFF2-40B4-BE49-F238E27FC236}">
                <a16:creationId xmlns:a16="http://schemas.microsoft.com/office/drawing/2014/main" id="{A38BB193-257E-4FCE-8D51-A5B2D0BEA0B6}"/>
              </a:ext>
            </a:extLst>
          </p:cNvPr>
          <p:cNvSpPr>
            <a:spLocks noGrp="1"/>
          </p:cNvSpPr>
          <p:nvPr>
            <p:ph type="sldNum" sz="quarter" idx="4294967295"/>
          </p:nvPr>
        </p:nvSpPr>
        <p:spPr>
          <a:xfrm>
            <a:off x="0" y="6497638"/>
            <a:ext cx="468313" cy="360362"/>
          </a:xfrm>
        </p:spPr>
        <p:txBody>
          <a:bodyPr/>
          <a:lstStyle/>
          <a:p>
            <a:fld id="{733122C9-A0B9-462F-8757-0847AD287B63}" type="slidenum">
              <a:rPr lang="en-US" smtClean="0"/>
              <a:pPr/>
              <a:t>3</a:t>
            </a:fld>
            <a:endParaRPr lang="en-US"/>
          </a:p>
        </p:txBody>
      </p:sp>
    </p:spTree>
    <p:extLst>
      <p:ext uri="{BB962C8B-B14F-4D97-AF65-F5344CB8AC3E}">
        <p14:creationId xmlns:p14="http://schemas.microsoft.com/office/powerpoint/2010/main" val="1833539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Workplan</a:t>
            </a:r>
          </a:p>
        </p:txBody>
      </p:sp>
      <p:sp>
        <p:nvSpPr>
          <p:cNvPr id="3" name="Slide Number Placeholder 2"/>
          <p:cNvSpPr>
            <a:spLocks noGrp="1"/>
          </p:cNvSpPr>
          <p:nvPr>
            <p:ph type="sldNum" sz="quarter" idx="11"/>
          </p:nvPr>
        </p:nvSpPr>
        <p:spPr/>
        <p:txBody>
          <a:bodyPr/>
          <a:lstStyle/>
          <a:p>
            <a:fld id="{733122C9-A0B9-462F-8757-0847AD287B63}" type="slidenum">
              <a:rPr lang="en-US" smtClean="0"/>
              <a:pPr/>
              <a:t>30</a:t>
            </a:fld>
            <a:endParaRPr lang="en-US"/>
          </a:p>
        </p:txBody>
      </p:sp>
      <p:sp>
        <p:nvSpPr>
          <p:cNvPr id="7" name="Content Placeholder 6"/>
          <p:cNvSpPr>
            <a:spLocks noGrp="1"/>
          </p:cNvSpPr>
          <p:nvPr>
            <p:ph idx="1"/>
          </p:nvPr>
        </p:nvSpPr>
        <p:spPr/>
        <p:txBody>
          <a:bodyPr/>
          <a:lstStyle/>
          <a:p>
            <a:endParaRPr lang="en-US"/>
          </a:p>
        </p:txBody>
      </p:sp>
      <p:pic>
        <p:nvPicPr>
          <p:cNvPr id="9" name="Picture 8"/>
          <p:cNvPicPr>
            <a:picLocks noChangeAspect="1"/>
          </p:cNvPicPr>
          <p:nvPr/>
        </p:nvPicPr>
        <p:blipFill rotWithShape="1">
          <a:blip r:embed="rId2"/>
          <a:srcRect l="1965" t="33192" r="30217" b="14984"/>
          <a:stretch/>
        </p:blipFill>
        <p:spPr>
          <a:xfrm>
            <a:off x="205477" y="1700808"/>
            <a:ext cx="8883108" cy="3816425"/>
          </a:xfrm>
          <a:prstGeom prst="rect">
            <a:avLst/>
          </a:prstGeom>
        </p:spPr>
      </p:pic>
    </p:spTree>
    <p:extLst>
      <p:ext uri="{BB962C8B-B14F-4D97-AF65-F5344CB8AC3E}">
        <p14:creationId xmlns:p14="http://schemas.microsoft.com/office/powerpoint/2010/main" val="2356797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DEF4-B73C-45F9-8556-E7600FDCEE38}"/>
              </a:ext>
            </a:extLst>
          </p:cNvPr>
          <p:cNvSpPr>
            <a:spLocks noGrp="1"/>
          </p:cNvSpPr>
          <p:nvPr>
            <p:ph type="title"/>
          </p:nvPr>
        </p:nvSpPr>
        <p:spPr/>
        <p:txBody>
          <a:bodyPr/>
          <a:lstStyle/>
          <a:p>
            <a:r>
              <a:rPr lang="en-US" dirty="0"/>
              <a:t>Year 1 Workplan (1)</a:t>
            </a:r>
          </a:p>
        </p:txBody>
      </p:sp>
      <p:sp>
        <p:nvSpPr>
          <p:cNvPr id="3" name="Slide Number Placeholder 2">
            <a:extLst>
              <a:ext uri="{FF2B5EF4-FFF2-40B4-BE49-F238E27FC236}">
                <a16:creationId xmlns:a16="http://schemas.microsoft.com/office/drawing/2014/main" id="{7CE18E4B-458A-45DE-A21C-094F2E60CA89}"/>
              </a:ext>
            </a:extLst>
          </p:cNvPr>
          <p:cNvSpPr>
            <a:spLocks noGrp="1"/>
          </p:cNvSpPr>
          <p:nvPr>
            <p:ph type="sldNum" sz="quarter" idx="11"/>
          </p:nvPr>
        </p:nvSpPr>
        <p:spPr/>
        <p:txBody>
          <a:bodyPr/>
          <a:lstStyle/>
          <a:p>
            <a:fld id="{733122C9-A0B9-462F-8757-0847AD287B63}" type="slidenum">
              <a:rPr lang="en-US" smtClean="0"/>
              <a:pPr/>
              <a:t>31</a:t>
            </a:fld>
            <a:endParaRPr lang="en-US"/>
          </a:p>
        </p:txBody>
      </p:sp>
      <p:sp>
        <p:nvSpPr>
          <p:cNvPr id="4" name="Content Placeholder 3">
            <a:extLst>
              <a:ext uri="{FF2B5EF4-FFF2-40B4-BE49-F238E27FC236}">
                <a16:creationId xmlns:a16="http://schemas.microsoft.com/office/drawing/2014/main" id="{570858B6-0AA6-4119-86FE-51615ED633A5}"/>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5C60D5E2-2EB1-4676-8BDD-E2B941F09D18}"/>
              </a:ext>
            </a:extLst>
          </p:cNvPr>
          <p:cNvPicPr>
            <a:picLocks noChangeAspect="1"/>
          </p:cNvPicPr>
          <p:nvPr/>
        </p:nvPicPr>
        <p:blipFill rotWithShape="1">
          <a:blip r:embed="rId2"/>
          <a:srcRect l="41338" t="30390" r="14562" b="27589"/>
          <a:stretch/>
        </p:blipFill>
        <p:spPr>
          <a:xfrm>
            <a:off x="468313" y="1341437"/>
            <a:ext cx="8007289" cy="4289621"/>
          </a:xfrm>
          <a:prstGeom prst="rect">
            <a:avLst/>
          </a:prstGeom>
        </p:spPr>
      </p:pic>
    </p:spTree>
    <p:extLst>
      <p:ext uri="{BB962C8B-B14F-4D97-AF65-F5344CB8AC3E}">
        <p14:creationId xmlns:p14="http://schemas.microsoft.com/office/powerpoint/2010/main" val="4257392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DEF4-B73C-45F9-8556-E7600FDCEE38}"/>
              </a:ext>
            </a:extLst>
          </p:cNvPr>
          <p:cNvSpPr>
            <a:spLocks noGrp="1"/>
          </p:cNvSpPr>
          <p:nvPr>
            <p:ph type="title"/>
          </p:nvPr>
        </p:nvSpPr>
        <p:spPr>
          <a:xfrm>
            <a:off x="935036" y="0"/>
            <a:ext cx="6532563" cy="1036637"/>
          </a:xfrm>
        </p:spPr>
        <p:txBody>
          <a:bodyPr/>
          <a:lstStyle/>
          <a:p>
            <a:r>
              <a:rPr lang="en-US" dirty="0"/>
              <a:t>Year 1 Workplan (2)</a:t>
            </a:r>
          </a:p>
        </p:txBody>
      </p:sp>
      <p:sp>
        <p:nvSpPr>
          <p:cNvPr id="3" name="Slide Number Placeholder 2">
            <a:extLst>
              <a:ext uri="{FF2B5EF4-FFF2-40B4-BE49-F238E27FC236}">
                <a16:creationId xmlns:a16="http://schemas.microsoft.com/office/drawing/2014/main" id="{7CE18E4B-458A-45DE-A21C-094F2E60CA89}"/>
              </a:ext>
            </a:extLst>
          </p:cNvPr>
          <p:cNvSpPr>
            <a:spLocks noGrp="1"/>
          </p:cNvSpPr>
          <p:nvPr>
            <p:ph type="sldNum" sz="quarter" idx="11"/>
          </p:nvPr>
        </p:nvSpPr>
        <p:spPr/>
        <p:txBody>
          <a:bodyPr/>
          <a:lstStyle/>
          <a:p>
            <a:fld id="{733122C9-A0B9-462F-8757-0847AD287B63}" type="slidenum">
              <a:rPr lang="en-US" smtClean="0"/>
              <a:pPr/>
              <a:t>32</a:t>
            </a:fld>
            <a:endParaRPr lang="en-US"/>
          </a:p>
        </p:txBody>
      </p:sp>
      <p:pic>
        <p:nvPicPr>
          <p:cNvPr id="5" name="Content Placeholder 4">
            <a:extLst>
              <a:ext uri="{FF2B5EF4-FFF2-40B4-BE49-F238E27FC236}">
                <a16:creationId xmlns:a16="http://schemas.microsoft.com/office/drawing/2014/main" id="{013ACAB0-DB49-41B4-884A-0F173D57D26A}"/>
              </a:ext>
            </a:extLst>
          </p:cNvPr>
          <p:cNvPicPr>
            <a:picLocks noGrp="1" noChangeAspect="1"/>
          </p:cNvPicPr>
          <p:nvPr>
            <p:ph idx="1"/>
          </p:nvPr>
        </p:nvPicPr>
        <p:blipFill rotWithShape="1">
          <a:blip r:embed="rId2"/>
          <a:srcRect l="41429" t="31328" r="11356" b="19556"/>
          <a:stretch/>
        </p:blipFill>
        <p:spPr>
          <a:xfrm>
            <a:off x="138407" y="1484784"/>
            <a:ext cx="8125822" cy="4752528"/>
          </a:xfrm>
          <a:prstGeom prst="rect">
            <a:avLst/>
          </a:prstGeom>
        </p:spPr>
      </p:pic>
    </p:spTree>
    <p:extLst>
      <p:ext uri="{BB962C8B-B14F-4D97-AF65-F5344CB8AC3E}">
        <p14:creationId xmlns:p14="http://schemas.microsoft.com/office/powerpoint/2010/main" val="525797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Scheme Development</a:t>
            </a:r>
          </a:p>
        </p:txBody>
      </p:sp>
      <p:sp>
        <p:nvSpPr>
          <p:cNvPr id="3" name="Slide Number Placeholder 2"/>
          <p:cNvSpPr>
            <a:spLocks noGrp="1"/>
          </p:cNvSpPr>
          <p:nvPr>
            <p:ph type="sldNum" sz="quarter" idx="11"/>
          </p:nvPr>
        </p:nvSpPr>
        <p:spPr/>
        <p:txBody>
          <a:bodyPr/>
          <a:lstStyle/>
          <a:p>
            <a:fld id="{733122C9-A0B9-462F-8757-0847AD287B63}" type="slidenum">
              <a:rPr lang="en-US" smtClean="0"/>
              <a:pPr/>
              <a:t>33</a:t>
            </a:fld>
            <a:endParaRPr lang="en-US"/>
          </a:p>
        </p:txBody>
      </p:sp>
      <p:sp>
        <p:nvSpPr>
          <p:cNvPr id="4" name="Content Placeholder 3"/>
          <p:cNvSpPr>
            <a:spLocks noGrp="1"/>
          </p:cNvSpPr>
          <p:nvPr>
            <p:ph idx="1"/>
          </p:nvPr>
        </p:nvSpPr>
        <p:spPr>
          <a:xfrm>
            <a:off x="924041" y="1610134"/>
            <a:ext cx="7040562" cy="5221287"/>
          </a:xfrm>
        </p:spPr>
        <p:txBody>
          <a:bodyPr/>
          <a:lstStyle/>
          <a:p>
            <a:pPr marL="342900" indent="-342900">
              <a:buFont typeface="Arial" panose="020B0604020202020204" pitchFamily="34" charset="0"/>
              <a:buChar char="•"/>
            </a:pPr>
            <a:r>
              <a:rPr lang="en-US" sz="2400" dirty="0"/>
              <a:t>MFCC will lead the process:</a:t>
            </a:r>
          </a:p>
          <a:p>
            <a:pPr marL="666900" lvl="1" indent="-342900"/>
            <a:r>
              <a:rPr lang="en-US" sz="2400" dirty="0"/>
              <a:t>Continue to convene stakeholders</a:t>
            </a:r>
          </a:p>
          <a:p>
            <a:pPr marL="666900" lvl="1" indent="-342900"/>
            <a:r>
              <a:rPr lang="en-US" sz="2400" dirty="0"/>
              <a:t>Build consensus on SFM</a:t>
            </a:r>
          </a:p>
          <a:p>
            <a:pPr marL="342900" indent="-342900">
              <a:buFont typeface="Arial" panose="020B0604020202020204" pitchFamily="34" charset="0"/>
              <a:buChar char="•"/>
            </a:pPr>
            <a:r>
              <a:rPr lang="en-US" sz="2400" dirty="0"/>
              <a:t>Provide a tool for forest managers and processors </a:t>
            </a:r>
          </a:p>
          <a:p>
            <a:pPr marL="342900" indent="-342900">
              <a:buFont typeface="Arial" panose="020B0604020202020204" pitchFamily="34" charset="0"/>
              <a:buChar char="•"/>
            </a:pPr>
            <a:r>
              <a:rPr lang="en-US" sz="2400" dirty="0"/>
              <a:t>Providing flagship examples of best practice:</a:t>
            </a:r>
          </a:p>
          <a:p>
            <a:pPr marL="666900" lvl="1" indent="-342900"/>
            <a:r>
              <a:rPr lang="en-US" sz="2400" dirty="0"/>
              <a:t>Stimulate policy development </a:t>
            </a:r>
          </a:p>
          <a:p>
            <a:pPr marL="666900" lvl="1" indent="-342900"/>
            <a:r>
              <a:rPr lang="en-US" sz="2400" dirty="0"/>
              <a:t>Build capacity</a:t>
            </a:r>
          </a:p>
          <a:p>
            <a:pPr marL="666900" lvl="1" indent="-342900"/>
            <a:r>
              <a:rPr lang="en-US" sz="2400" dirty="0"/>
              <a:t>Influencing the mainstream operations.</a:t>
            </a:r>
          </a:p>
          <a:p>
            <a:endParaRPr lang="en-US" sz="2400" dirty="0"/>
          </a:p>
        </p:txBody>
      </p:sp>
    </p:spTree>
    <p:extLst>
      <p:ext uri="{BB962C8B-B14F-4D97-AF65-F5344CB8AC3E}">
        <p14:creationId xmlns:p14="http://schemas.microsoft.com/office/powerpoint/2010/main" val="2519088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Platform </a:t>
            </a:r>
          </a:p>
        </p:txBody>
      </p:sp>
      <p:sp>
        <p:nvSpPr>
          <p:cNvPr id="3" name="Slide Number Placeholder 2"/>
          <p:cNvSpPr>
            <a:spLocks noGrp="1"/>
          </p:cNvSpPr>
          <p:nvPr>
            <p:ph type="sldNum" sz="quarter" idx="11"/>
          </p:nvPr>
        </p:nvSpPr>
        <p:spPr/>
        <p:txBody>
          <a:bodyPr/>
          <a:lstStyle/>
          <a:p>
            <a:fld id="{733122C9-A0B9-462F-8757-0847AD287B63}" type="slidenum">
              <a:rPr lang="en-US" smtClean="0"/>
              <a:pPr/>
              <a:t>34</a:t>
            </a:fld>
            <a:endParaRPr lang="en-US"/>
          </a:p>
        </p:txBody>
      </p:sp>
      <p:sp>
        <p:nvSpPr>
          <p:cNvPr id="4" name="Content Placeholder 3"/>
          <p:cNvSpPr>
            <a:spLocks noGrp="1"/>
          </p:cNvSpPr>
          <p:nvPr>
            <p:ph idx="1"/>
          </p:nvPr>
        </p:nvSpPr>
        <p:spPr/>
        <p:txBody>
          <a:bodyPr/>
          <a:lstStyle/>
          <a:p>
            <a:r>
              <a:rPr lang="en-US" dirty="0"/>
              <a:t>- To support the MFCC in establishing a multi-stakeholder platform to facilitate better coordination and exchange amongst all forest sector actors</a:t>
            </a:r>
          </a:p>
          <a:p>
            <a:endParaRPr lang="en-US" dirty="0"/>
          </a:p>
          <a:p>
            <a:pPr>
              <a:buFontTx/>
              <a:buChar char="-"/>
            </a:pPr>
            <a:r>
              <a:rPr lang="en-US" dirty="0"/>
              <a:t>The platform will act as a central hub whereby partners can share experiences, project findings, tools and best practice</a:t>
            </a:r>
          </a:p>
          <a:p>
            <a:r>
              <a:rPr lang="en-AU" dirty="0"/>
              <a:t> </a:t>
            </a:r>
          </a:p>
          <a:p>
            <a:r>
              <a:rPr lang="en-US" dirty="0"/>
              <a:t>- To provide a network by which stakeholders can access technical support for testing certification solutions </a:t>
            </a:r>
            <a:r>
              <a:rPr lang="en-AU" dirty="0"/>
              <a:t> </a:t>
            </a:r>
            <a:endParaRPr lang="en-US" dirty="0"/>
          </a:p>
          <a:p>
            <a:endParaRPr lang="en-US" dirty="0"/>
          </a:p>
        </p:txBody>
      </p:sp>
    </p:spTree>
    <p:extLst>
      <p:ext uri="{BB962C8B-B14F-4D97-AF65-F5344CB8AC3E}">
        <p14:creationId xmlns:p14="http://schemas.microsoft.com/office/powerpoint/2010/main" val="3039372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1280-1E9B-4E2B-B212-1AAC42165BA1}"/>
              </a:ext>
            </a:extLst>
          </p:cNvPr>
          <p:cNvSpPr>
            <a:spLocks noGrp="1"/>
          </p:cNvSpPr>
          <p:nvPr>
            <p:ph type="title"/>
          </p:nvPr>
        </p:nvSpPr>
        <p:spPr/>
        <p:txBody>
          <a:bodyPr/>
          <a:lstStyle/>
          <a:p>
            <a:r>
              <a:rPr lang="en-US" dirty="0"/>
              <a:t>Get Involved</a:t>
            </a:r>
            <a:br>
              <a:rPr lang="en-US" dirty="0"/>
            </a:br>
            <a:r>
              <a:rPr lang="en-US" dirty="0"/>
              <a:t>Platform Membership</a:t>
            </a:r>
          </a:p>
        </p:txBody>
      </p:sp>
      <p:sp>
        <p:nvSpPr>
          <p:cNvPr id="3" name="Slide Number Placeholder 2">
            <a:extLst>
              <a:ext uri="{FF2B5EF4-FFF2-40B4-BE49-F238E27FC236}">
                <a16:creationId xmlns:a16="http://schemas.microsoft.com/office/drawing/2014/main" id="{07D93F4D-B6D1-48C5-AB1D-E27FDD7B668F}"/>
              </a:ext>
            </a:extLst>
          </p:cNvPr>
          <p:cNvSpPr>
            <a:spLocks noGrp="1"/>
          </p:cNvSpPr>
          <p:nvPr>
            <p:ph type="sldNum" sz="quarter" idx="11"/>
          </p:nvPr>
        </p:nvSpPr>
        <p:spPr/>
        <p:txBody>
          <a:bodyPr/>
          <a:lstStyle/>
          <a:p>
            <a:fld id="{733122C9-A0B9-462F-8757-0847AD287B63}" type="slidenum">
              <a:rPr lang="en-US" smtClean="0"/>
              <a:pPr/>
              <a:t>35</a:t>
            </a:fld>
            <a:endParaRPr lang="en-US"/>
          </a:p>
        </p:txBody>
      </p:sp>
      <p:sp>
        <p:nvSpPr>
          <p:cNvPr id="4" name="Content Placeholder 3">
            <a:extLst>
              <a:ext uri="{FF2B5EF4-FFF2-40B4-BE49-F238E27FC236}">
                <a16:creationId xmlns:a16="http://schemas.microsoft.com/office/drawing/2014/main" id="{0725D4EB-1A54-4426-BE25-9AC69692CEC0}"/>
              </a:ext>
            </a:extLst>
          </p:cNvPr>
          <p:cNvSpPr>
            <a:spLocks noGrp="1"/>
          </p:cNvSpPr>
          <p:nvPr>
            <p:ph idx="1"/>
          </p:nvPr>
        </p:nvSpPr>
        <p:spPr/>
        <p:txBody>
          <a:bodyPr/>
          <a:lstStyle/>
          <a:p>
            <a:r>
              <a:rPr lang="en-US" dirty="0"/>
              <a:t>Benefits of MFCC Knowledge Platform</a:t>
            </a:r>
          </a:p>
          <a:p>
            <a:pPr marL="457200" indent="-457200">
              <a:buFont typeface="+mj-lt"/>
              <a:buAutoNum type="arabicPeriod"/>
            </a:pPr>
            <a:r>
              <a:rPr lang="en-US" dirty="0"/>
              <a:t>Information on Implementing MTLAS and Supply Chain Verification.</a:t>
            </a:r>
          </a:p>
          <a:p>
            <a:pPr marL="457200" indent="-457200">
              <a:buFont typeface="+mj-lt"/>
              <a:buAutoNum type="arabicPeriod"/>
            </a:pPr>
            <a:r>
              <a:rPr lang="en-US" dirty="0"/>
              <a:t>Participate in MFCC Events</a:t>
            </a:r>
          </a:p>
          <a:p>
            <a:pPr marL="781200" lvl="1" indent="-457200">
              <a:buFont typeface="+mj-lt"/>
              <a:buAutoNum type="alphaUcPeriod"/>
            </a:pPr>
            <a:r>
              <a:rPr lang="en-US" dirty="0"/>
              <a:t>Ability to influence MFCC Decision Making.</a:t>
            </a:r>
          </a:p>
          <a:p>
            <a:pPr marL="838350" lvl="1" indent="-514350">
              <a:buFont typeface="+mj-lt"/>
              <a:buAutoNum type="alphaUcPeriod"/>
            </a:pPr>
            <a:r>
              <a:rPr lang="en-US" dirty="0"/>
              <a:t>Nominate member for the Committee</a:t>
            </a:r>
          </a:p>
          <a:p>
            <a:pPr marL="838350" lvl="1" indent="-514350">
              <a:buFont typeface="+mj-lt"/>
              <a:buAutoNum type="alphaUcPeriod"/>
            </a:pPr>
            <a:r>
              <a:rPr lang="en-US" dirty="0"/>
              <a:t>Suggest issues to MFCC Work plan.</a:t>
            </a:r>
          </a:p>
          <a:p>
            <a:pPr marL="838350" lvl="1" indent="-514350">
              <a:buFont typeface="+mj-lt"/>
              <a:buAutoNum type="alphaUcPeriod"/>
            </a:pPr>
            <a:r>
              <a:rPr lang="en-US" dirty="0"/>
              <a:t>Share lesson learnt from their Organization and market requirements.</a:t>
            </a:r>
          </a:p>
          <a:p>
            <a:r>
              <a:rPr lang="en-US" dirty="0"/>
              <a:t>4.	Access training, internships and scholarships.</a:t>
            </a:r>
          </a:p>
          <a:p>
            <a:r>
              <a:rPr lang="en-US" dirty="0"/>
              <a:t>5.	Employment Opportunities with Project Partners.</a:t>
            </a:r>
          </a:p>
        </p:txBody>
      </p:sp>
    </p:spTree>
    <p:extLst>
      <p:ext uri="{BB962C8B-B14F-4D97-AF65-F5344CB8AC3E}">
        <p14:creationId xmlns:p14="http://schemas.microsoft.com/office/powerpoint/2010/main" val="2472821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Get Involved</a:t>
            </a:r>
            <a:br>
              <a:rPr lang="en-US" b="1" dirty="0"/>
            </a:br>
            <a:r>
              <a:rPr lang="en-US" b="1" dirty="0"/>
              <a:t>FM Pilot Projects:</a:t>
            </a:r>
            <a:r>
              <a:rPr lang="en-AU" dirty="0"/>
              <a:t> </a:t>
            </a:r>
            <a:endParaRPr lang="en-US" dirty="0"/>
          </a:p>
        </p:txBody>
      </p:sp>
      <p:sp>
        <p:nvSpPr>
          <p:cNvPr id="3" name="Slide Number Placeholder 2"/>
          <p:cNvSpPr>
            <a:spLocks noGrp="1"/>
          </p:cNvSpPr>
          <p:nvPr>
            <p:ph type="sldNum" sz="quarter" idx="11"/>
          </p:nvPr>
        </p:nvSpPr>
        <p:spPr/>
        <p:txBody>
          <a:bodyPr/>
          <a:lstStyle/>
          <a:p>
            <a:fld id="{733122C9-A0B9-462F-8757-0847AD287B63}" type="slidenum">
              <a:rPr lang="en-US" smtClean="0"/>
              <a:pPr/>
              <a:t>36</a:t>
            </a:fld>
            <a:endParaRPr lang="en-US"/>
          </a:p>
        </p:txBody>
      </p:sp>
      <p:sp>
        <p:nvSpPr>
          <p:cNvPr id="4" name="Content Placeholder 3"/>
          <p:cNvSpPr>
            <a:spLocks noGrp="1"/>
          </p:cNvSpPr>
          <p:nvPr>
            <p:ph idx="1"/>
          </p:nvPr>
        </p:nvSpPr>
        <p:spPr>
          <a:xfrm>
            <a:off x="914400" y="1371600"/>
            <a:ext cx="7040562" cy="5221287"/>
          </a:xfrm>
        </p:spPr>
        <p:txBody>
          <a:bodyPr/>
          <a:lstStyle/>
          <a:p>
            <a:r>
              <a:rPr lang="en-US" dirty="0"/>
              <a:t>Pilot projects will focus on:</a:t>
            </a:r>
          </a:p>
          <a:p>
            <a:endParaRPr lang="en-US" dirty="0"/>
          </a:p>
          <a:p>
            <a:pPr marL="457200" indent="-457200">
              <a:buAutoNum type="arabicParenR"/>
            </a:pPr>
            <a:r>
              <a:rPr lang="en-US" dirty="0"/>
              <a:t>Natural Forests – Pilot FMU’s</a:t>
            </a:r>
          </a:p>
          <a:p>
            <a:pPr marL="457200" indent="-457200">
              <a:buAutoNum type="arabicParenR"/>
            </a:pPr>
            <a:r>
              <a:rPr lang="en-US" dirty="0"/>
              <a:t>Enhance Community Forests Value Chains</a:t>
            </a:r>
            <a:endParaRPr lang="en-AU" dirty="0"/>
          </a:p>
          <a:p>
            <a:r>
              <a:rPr lang="en-US" dirty="0"/>
              <a:t>3)  Existing Plantations – Private teak and rubber</a:t>
            </a:r>
            <a:endParaRPr lang="en-AU" dirty="0"/>
          </a:p>
          <a:p>
            <a:r>
              <a:rPr lang="en-US" dirty="0"/>
              <a:t>4)  Future Plantations – concessionaires </a:t>
            </a:r>
            <a:r>
              <a:rPr lang="en-US" dirty="0" err="1"/>
              <a:t>etc</a:t>
            </a:r>
            <a:endParaRPr lang="en-US" dirty="0"/>
          </a:p>
        </p:txBody>
      </p:sp>
    </p:spTree>
    <p:extLst>
      <p:ext uri="{BB962C8B-B14F-4D97-AF65-F5344CB8AC3E}">
        <p14:creationId xmlns:p14="http://schemas.microsoft.com/office/powerpoint/2010/main" val="4182802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Supply Chain Verification</a:t>
            </a:r>
            <a:r>
              <a:rPr lang="en-AU" b="1" dirty="0"/>
              <a:t> </a:t>
            </a:r>
            <a:r>
              <a:rPr lang="en-US" b="1" dirty="0"/>
              <a:t>Pilot Projects:</a:t>
            </a:r>
          </a:p>
        </p:txBody>
      </p:sp>
      <p:sp>
        <p:nvSpPr>
          <p:cNvPr id="3" name="Slide Number Placeholder 2"/>
          <p:cNvSpPr>
            <a:spLocks noGrp="1"/>
          </p:cNvSpPr>
          <p:nvPr>
            <p:ph type="sldNum" sz="quarter" idx="11"/>
          </p:nvPr>
        </p:nvSpPr>
        <p:spPr/>
        <p:txBody>
          <a:bodyPr/>
          <a:lstStyle/>
          <a:p>
            <a:fld id="{733122C9-A0B9-462F-8757-0847AD287B63}" type="slidenum">
              <a:rPr lang="en-US" smtClean="0"/>
              <a:pPr/>
              <a:t>37</a:t>
            </a:fld>
            <a:endParaRPr lang="en-US"/>
          </a:p>
        </p:txBody>
      </p:sp>
      <p:sp>
        <p:nvSpPr>
          <p:cNvPr id="4" name="Content Placeholder 3"/>
          <p:cNvSpPr>
            <a:spLocks noGrp="1"/>
          </p:cNvSpPr>
          <p:nvPr>
            <p:ph idx="1"/>
          </p:nvPr>
        </p:nvSpPr>
        <p:spPr>
          <a:xfrm>
            <a:off x="935037" y="1636713"/>
            <a:ext cx="7040562" cy="5221287"/>
          </a:xfrm>
        </p:spPr>
        <p:txBody>
          <a:bodyPr/>
          <a:lstStyle/>
          <a:p>
            <a:pPr marL="342900" indent="-342900">
              <a:buFontTx/>
              <a:buChar char="-"/>
            </a:pPr>
            <a:r>
              <a:rPr lang="en-US" dirty="0"/>
              <a:t>Work with interested companies to support the implementation of MTLAS </a:t>
            </a:r>
          </a:p>
          <a:p>
            <a:pPr marL="342900" indent="-342900">
              <a:buFontTx/>
              <a:buChar char="-"/>
            </a:pPr>
            <a:r>
              <a:rPr lang="en-US" dirty="0"/>
              <a:t>Use a step wise approach</a:t>
            </a:r>
          </a:p>
          <a:p>
            <a:pPr marL="342900" indent="-342900">
              <a:buFontTx/>
              <a:buChar char="-"/>
            </a:pPr>
            <a:r>
              <a:rPr lang="en-US" dirty="0"/>
              <a:t>Support companies towards 3rd party verified Chain of Custody certification.</a:t>
            </a:r>
            <a:r>
              <a:rPr lang="en-AU" dirty="0"/>
              <a:t> </a:t>
            </a:r>
          </a:p>
          <a:p>
            <a:pPr marL="342900" indent="-342900">
              <a:buFontTx/>
              <a:buChar char="-"/>
            </a:pPr>
            <a:r>
              <a:rPr lang="en-AU" dirty="0"/>
              <a:t>Develop tools for companies to implement supply chain verification (manuals, documents, risk assessment frameworks)</a:t>
            </a:r>
          </a:p>
          <a:p>
            <a:pPr marL="342900" indent="-342900">
              <a:buFontTx/>
              <a:buChar char="-"/>
            </a:pPr>
            <a:r>
              <a:rPr lang="en-AU" dirty="0"/>
              <a:t>Promotion of PEFC CoC including the Due </a:t>
            </a:r>
            <a:r>
              <a:rPr lang="en-AU" dirty="0" err="1"/>
              <a:t>Dilligence</a:t>
            </a:r>
            <a:r>
              <a:rPr lang="en-AU" dirty="0"/>
              <a:t> system</a:t>
            </a:r>
          </a:p>
          <a:p>
            <a:endParaRPr lang="en-AU" dirty="0"/>
          </a:p>
          <a:p>
            <a:endParaRPr lang="en-US" dirty="0"/>
          </a:p>
        </p:txBody>
      </p:sp>
    </p:spTree>
    <p:extLst>
      <p:ext uri="{BB962C8B-B14F-4D97-AF65-F5344CB8AC3E}">
        <p14:creationId xmlns:p14="http://schemas.microsoft.com/office/powerpoint/2010/main" val="3423742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936994" y="201908"/>
            <a:ext cx="8116281" cy="706041"/>
          </a:xfrm>
        </p:spPr>
        <p:txBody>
          <a:bodyPr/>
          <a:lstStyle/>
          <a:p>
            <a:r>
              <a:rPr lang="en-AU" sz="3323" dirty="0"/>
              <a:t>Stepwise for SFM in MFCC project</a:t>
            </a:r>
          </a:p>
        </p:txBody>
      </p:sp>
      <p:sp>
        <p:nvSpPr>
          <p:cNvPr id="5" name="Rectangle 4"/>
          <p:cNvSpPr/>
          <p:nvPr/>
        </p:nvSpPr>
        <p:spPr>
          <a:xfrm>
            <a:off x="1850149" y="5018196"/>
            <a:ext cx="863202" cy="2678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662"/>
          </a:p>
        </p:txBody>
      </p:sp>
      <p:grpSp>
        <p:nvGrpSpPr>
          <p:cNvPr id="57" name="Group 56"/>
          <p:cNvGrpSpPr>
            <a:grpSpLocks/>
          </p:cNvGrpSpPr>
          <p:nvPr/>
        </p:nvGrpSpPr>
        <p:grpSpPr bwMode="auto">
          <a:xfrm>
            <a:off x="2107414" y="4766975"/>
            <a:ext cx="810622" cy="653633"/>
            <a:chOff x="733298" y="5239452"/>
            <a:chExt cx="1152000" cy="1003391"/>
          </a:xfrm>
        </p:grpSpPr>
        <p:sp>
          <p:nvSpPr>
            <p:cNvPr id="68641" name="TextBox 44"/>
            <p:cNvSpPr txBox="1">
              <a:spLocks noChangeArrowheads="1"/>
            </p:cNvSpPr>
            <p:nvPr/>
          </p:nvSpPr>
          <p:spPr bwMode="auto">
            <a:xfrm>
              <a:off x="733298" y="5605013"/>
              <a:ext cx="1152000" cy="6378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050" dirty="0"/>
                <a:t>Source unknown</a:t>
              </a:r>
            </a:p>
          </p:txBody>
        </p:sp>
        <p:sp>
          <p:nvSpPr>
            <p:cNvPr id="68642" name="TextBox 32"/>
            <p:cNvSpPr txBox="1">
              <a:spLocks noChangeArrowheads="1"/>
            </p:cNvSpPr>
            <p:nvPr/>
          </p:nvSpPr>
          <p:spPr bwMode="auto">
            <a:xfrm>
              <a:off x="753838" y="5239452"/>
              <a:ext cx="1059761" cy="42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200" b="1" dirty="0"/>
                <a:t>No claim</a:t>
              </a:r>
            </a:p>
          </p:txBody>
        </p:sp>
      </p:grpSp>
      <p:grpSp>
        <p:nvGrpSpPr>
          <p:cNvPr id="58" name="Group 57"/>
          <p:cNvGrpSpPr>
            <a:grpSpLocks/>
          </p:cNvGrpSpPr>
          <p:nvPr/>
        </p:nvGrpSpPr>
        <p:grpSpPr bwMode="auto">
          <a:xfrm>
            <a:off x="2913375" y="4602670"/>
            <a:ext cx="929140" cy="864051"/>
            <a:chOff x="1885298" y="5025836"/>
            <a:chExt cx="1158601" cy="1152870"/>
          </a:xfrm>
        </p:grpSpPr>
        <p:sp>
          <p:nvSpPr>
            <p:cNvPr id="6" name="Rectangle 5"/>
            <p:cNvSpPr/>
            <p:nvPr/>
          </p:nvSpPr>
          <p:spPr>
            <a:xfrm>
              <a:off x="1891655" y="5410279"/>
              <a:ext cx="1152244" cy="71487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662"/>
            </a:p>
          </p:txBody>
        </p:sp>
        <p:sp>
          <p:nvSpPr>
            <p:cNvPr id="68639" name="TextBox 33"/>
            <p:cNvSpPr txBox="1">
              <a:spLocks noChangeArrowheads="1"/>
            </p:cNvSpPr>
            <p:nvPr/>
          </p:nvSpPr>
          <p:spPr bwMode="auto">
            <a:xfrm>
              <a:off x="1885298" y="5025836"/>
              <a:ext cx="888463" cy="36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200" b="1"/>
                <a:t>1</a:t>
              </a:r>
              <a:r>
                <a:rPr lang="en-AU" sz="1200" b="1" baseline="30000"/>
                <a:t>st</a:t>
              </a:r>
              <a:r>
                <a:rPr lang="en-AU" sz="1200" b="1"/>
                <a:t> party</a:t>
              </a:r>
            </a:p>
          </p:txBody>
        </p:sp>
        <p:sp>
          <p:nvSpPr>
            <p:cNvPr id="68640" name="TextBox 43"/>
            <p:cNvSpPr txBox="1">
              <a:spLocks noChangeArrowheads="1"/>
            </p:cNvSpPr>
            <p:nvPr/>
          </p:nvSpPr>
          <p:spPr bwMode="auto">
            <a:xfrm>
              <a:off x="1982817" y="5408729"/>
              <a:ext cx="975979" cy="76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050"/>
                <a:t>Unverified statement of origin</a:t>
              </a:r>
            </a:p>
          </p:txBody>
        </p:sp>
      </p:grpSp>
      <p:grpSp>
        <p:nvGrpSpPr>
          <p:cNvPr id="59" name="Group 58"/>
          <p:cNvGrpSpPr>
            <a:grpSpLocks/>
          </p:cNvGrpSpPr>
          <p:nvPr/>
        </p:nvGrpSpPr>
        <p:grpSpPr bwMode="auto">
          <a:xfrm>
            <a:off x="3842514" y="4475272"/>
            <a:ext cx="843432" cy="951309"/>
            <a:chOff x="3055003" y="4856559"/>
            <a:chExt cx="1152000" cy="1268175"/>
          </a:xfrm>
        </p:grpSpPr>
        <p:sp>
          <p:nvSpPr>
            <p:cNvPr id="7" name="Rectangle 6"/>
            <p:cNvSpPr/>
            <p:nvPr/>
          </p:nvSpPr>
          <p:spPr>
            <a:xfrm>
              <a:off x="3055003" y="5245423"/>
              <a:ext cx="1152000" cy="87931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662"/>
            </a:p>
          </p:txBody>
        </p:sp>
        <p:sp>
          <p:nvSpPr>
            <p:cNvPr id="68636" name="TextBox 34"/>
            <p:cNvSpPr txBox="1">
              <a:spLocks noChangeArrowheads="1"/>
            </p:cNvSpPr>
            <p:nvPr/>
          </p:nvSpPr>
          <p:spPr bwMode="auto">
            <a:xfrm>
              <a:off x="3055003" y="4856559"/>
              <a:ext cx="1018536" cy="36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200" b="1" dirty="0"/>
                <a:t>2</a:t>
              </a:r>
              <a:r>
                <a:rPr lang="en-AU" sz="1200" b="1" baseline="30000" dirty="0"/>
                <a:t>nd</a:t>
              </a:r>
              <a:r>
                <a:rPr lang="en-AU" sz="1200" b="1" dirty="0"/>
                <a:t> party</a:t>
              </a:r>
            </a:p>
          </p:txBody>
        </p:sp>
        <p:sp>
          <p:nvSpPr>
            <p:cNvPr id="68637" name="TextBox 45"/>
            <p:cNvSpPr txBox="1">
              <a:spLocks noChangeArrowheads="1"/>
            </p:cNvSpPr>
            <p:nvPr/>
          </p:nvSpPr>
          <p:spPr bwMode="auto">
            <a:xfrm>
              <a:off x="3160203" y="5316553"/>
              <a:ext cx="975980" cy="7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000" rIns="27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050" dirty="0"/>
                <a:t>Buyers direct assessment</a:t>
              </a:r>
            </a:p>
          </p:txBody>
        </p:sp>
      </p:grpSp>
      <p:grpSp>
        <p:nvGrpSpPr>
          <p:cNvPr id="62" name="Group 61"/>
          <p:cNvGrpSpPr>
            <a:grpSpLocks/>
          </p:cNvGrpSpPr>
          <p:nvPr/>
        </p:nvGrpSpPr>
        <p:grpSpPr bwMode="auto">
          <a:xfrm>
            <a:off x="5501609" y="2924363"/>
            <a:ext cx="1760029" cy="2541069"/>
            <a:chOff x="5258909" y="1677110"/>
            <a:chExt cx="2374144" cy="3347816"/>
          </a:xfrm>
        </p:grpSpPr>
        <p:sp>
          <p:nvSpPr>
            <p:cNvPr id="37" name="Rectangle 36"/>
            <p:cNvSpPr/>
            <p:nvPr/>
          </p:nvSpPr>
          <p:spPr>
            <a:xfrm>
              <a:off x="5344288" y="4527465"/>
              <a:ext cx="2288765" cy="497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050" dirty="0">
                  <a:solidFill>
                    <a:schemeClr val="tx1"/>
                  </a:solidFill>
                </a:rPr>
                <a:t>Full chain of custody system</a:t>
              </a:r>
            </a:p>
          </p:txBody>
        </p:sp>
        <p:sp>
          <p:nvSpPr>
            <p:cNvPr id="42" name="Rectangle 41"/>
            <p:cNvSpPr/>
            <p:nvPr/>
          </p:nvSpPr>
          <p:spPr>
            <a:xfrm>
              <a:off x="5344290" y="4186650"/>
              <a:ext cx="2269489" cy="3408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050" dirty="0">
                  <a:solidFill>
                    <a:schemeClr val="tx1"/>
                  </a:solidFill>
                </a:rPr>
                <a:t>Verified legal </a:t>
              </a:r>
            </a:p>
          </p:txBody>
        </p:sp>
        <p:sp>
          <p:nvSpPr>
            <p:cNvPr id="48" name="Rectangle 47"/>
            <p:cNvSpPr/>
            <p:nvPr/>
          </p:nvSpPr>
          <p:spPr>
            <a:xfrm>
              <a:off x="5333046" y="3577895"/>
              <a:ext cx="2280733" cy="6100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050" dirty="0">
                  <a:solidFill>
                    <a:schemeClr val="tx1"/>
                  </a:solidFill>
                </a:rPr>
                <a:t>Core forest values (no controversial sources)</a:t>
              </a:r>
            </a:p>
          </p:txBody>
        </p:sp>
        <p:sp>
          <p:nvSpPr>
            <p:cNvPr id="68628" name="TextBox 51"/>
            <p:cNvSpPr txBox="1">
              <a:spLocks noChangeArrowheads="1"/>
            </p:cNvSpPr>
            <p:nvPr/>
          </p:nvSpPr>
          <p:spPr bwMode="auto">
            <a:xfrm>
              <a:off x="5258909" y="1677110"/>
              <a:ext cx="1159170" cy="85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200" b="1" dirty="0"/>
                <a:t>PEFC DDS Controlled Sources</a:t>
              </a:r>
            </a:p>
          </p:txBody>
        </p:sp>
      </p:grpSp>
      <p:grpSp>
        <p:nvGrpSpPr>
          <p:cNvPr id="63" name="Group 62"/>
          <p:cNvGrpSpPr>
            <a:grpSpLocks/>
          </p:cNvGrpSpPr>
          <p:nvPr/>
        </p:nvGrpSpPr>
        <p:grpSpPr bwMode="auto">
          <a:xfrm>
            <a:off x="6288448" y="1441090"/>
            <a:ext cx="960222" cy="2099354"/>
            <a:chOff x="7661216" y="790859"/>
            <a:chExt cx="1154661" cy="2590779"/>
          </a:xfrm>
        </p:grpSpPr>
        <p:sp>
          <p:nvSpPr>
            <p:cNvPr id="40" name="Rectangle 39"/>
            <p:cNvSpPr/>
            <p:nvPr/>
          </p:nvSpPr>
          <p:spPr>
            <a:xfrm>
              <a:off x="7662804" y="1280753"/>
              <a:ext cx="1151485" cy="89602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050" dirty="0">
                  <a:solidFill>
                    <a:schemeClr val="tx1"/>
                  </a:solidFill>
                </a:rPr>
                <a:t>International Recognised Labelling</a:t>
              </a:r>
            </a:p>
          </p:txBody>
        </p:sp>
        <p:sp>
          <p:nvSpPr>
            <p:cNvPr id="50" name="Rectangle 49"/>
            <p:cNvSpPr/>
            <p:nvPr/>
          </p:nvSpPr>
          <p:spPr>
            <a:xfrm>
              <a:off x="7664391" y="2176774"/>
              <a:ext cx="1151486" cy="12048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a:defRPr/>
              </a:pPr>
              <a:r>
                <a:rPr lang="en-AU" sz="1050" dirty="0">
                  <a:solidFill>
                    <a:schemeClr val="tx1"/>
                  </a:solidFill>
                </a:rPr>
                <a:t>FM </a:t>
              </a:r>
              <a:r>
                <a:rPr lang="en-AU" sz="1050" dirty="0" err="1">
                  <a:solidFill>
                    <a:schemeClr val="tx1"/>
                  </a:solidFill>
                </a:rPr>
                <a:t>Std</a:t>
              </a:r>
              <a:r>
                <a:rPr lang="en-AU" sz="1050" dirty="0">
                  <a:solidFill>
                    <a:schemeClr val="tx1"/>
                  </a:solidFill>
                </a:rPr>
                <a:t> environment social, economic standard</a:t>
              </a:r>
            </a:p>
          </p:txBody>
        </p:sp>
        <p:sp>
          <p:nvSpPr>
            <p:cNvPr id="68624" name="TextBox 52"/>
            <p:cNvSpPr txBox="1">
              <a:spLocks noChangeArrowheads="1"/>
            </p:cNvSpPr>
            <p:nvPr/>
          </p:nvSpPr>
          <p:spPr bwMode="auto">
            <a:xfrm>
              <a:off x="7661216" y="790859"/>
              <a:ext cx="1060250" cy="56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200" b="1" dirty="0"/>
                <a:t>PEFC Certified</a:t>
              </a:r>
            </a:p>
          </p:txBody>
        </p:sp>
      </p:grpSp>
      <p:sp>
        <p:nvSpPr>
          <p:cNvPr id="54" name="Up Arrow 53"/>
          <p:cNvSpPr/>
          <p:nvPr/>
        </p:nvSpPr>
        <p:spPr>
          <a:xfrm>
            <a:off x="1728593" y="1628490"/>
            <a:ext cx="540060" cy="3823908"/>
          </a:xfrm>
          <a:prstGeom prst="upArrow">
            <a:avLst/>
          </a:prstGeom>
          <a:gradFill flip="none" rotWithShape="1">
            <a:gsLst>
              <a:gs pos="0">
                <a:srgbClr val="FF4D66"/>
              </a:gs>
              <a:gs pos="0">
                <a:srgbClr val="FF3399"/>
              </a:gs>
              <a:gs pos="656">
                <a:srgbClr val="FF3497"/>
              </a:gs>
              <a:gs pos="0">
                <a:srgbClr val="FF6633"/>
              </a:gs>
              <a:gs pos="71000">
                <a:srgbClr val="FFFF00"/>
              </a:gs>
              <a:gs pos="100000">
                <a:srgbClr val="01A78F"/>
              </a:gs>
              <a:gs pos="100000">
                <a:srgbClr val="3366FF"/>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AU" b="1" dirty="0">
                <a:solidFill>
                  <a:schemeClr val="tx1"/>
                </a:solidFill>
              </a:rPr>
              <a:t>Verification Claim</a:t>
            </a:r>
          </a:p>
        </p:txBody>
      </p:sp>
      <p:sp>
        <p:nvSpPr>
          <p:cNvPr id="43" name="Rectangle 42"/>
          <p:cNvSpPr/>
          <p:nvPr/>
        </p:nvSpPr>
        <p:spPr>
          <a:xfrm>
            <a:off x="5552060" y="3542470"/>
            <a:ext cx="1695291" cy="8266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050" dirty="0">
              <a:solidFill>
                <a:schemeClr val="tx1"/>
              </a:solidFill>
            </a:endParaRPr>
          </a:p>
          <a:p>
            <a:pPr algn="ctr">
              <a:defRPr/>
            </a:pPr>
            <a:endParaRPr lang="en-AU" sz="1050" dirty="0">
              <a:solidFill>
                <a:schemeClr val="tx1"/>
              </a:solidFill>
            </a:endParaRPr>
          </a:p>
          <a:p>
            <a:pPr algn="ctr">
              <a:defRPr/>
            </a:pPr>
            <a:r>
              <a:rPr lang="en-AU" sz="1050" dirty="0">
                <a:solidFill>
                  <a:schemeClr val="tx1"/>
                </a:solidFill>
              </a:rPr>
              <a:t>International  3</a:t>
            </a:r>
            <a:r>
              <a:rPr lang="en-AU" sz="1050" baseline="30000" dirty="0">
                <a:solidFill>
                  <a:schemeClr val="tx1"/>
                </a:solidFill>
              </a:rPr>
              <a:t>rd</a:t>
            </a:r>
            <a:r>
              <a:rPr lang="en-AU" sz="1050" dirty="0">
                <a:solidFill>
                  <a:schemeClr val="tx1"/>
                </a:solidFill>
              </a:rPr>
              <a:t> party accreditation and CB’s </a:t>
            </a:r>
          </a:p>
        </p:txBody>
      </p:sp>
      <p:grpSp>
        <p:nvGrpSpPr>
          <p:cNvPr id="52" name="Group 51"/>
          <p:cNvGrpSpPr>
            <a:grpSpLocks/>
          </p:cNvGrpSpPr>
          <p:nvPr/>
        </p:nvGrpSpPr>
        <p:grpSpPr bwMode="auto">
          <a:xfrm>
            <a:off x="4681588" y="3460990"/>
            <a:ext cx="868326" cy="2004444"/>
            <a:chOff x="4187426" y="4708481"/>
            <a:chExt cx="1168167" cy="1416253"/>
          </a:xfrm>
        </p:grpSpPr>
        <p:sp>
          <p:nvSpPr>
            <p:cNvPr id="53" name="Rectangle 52"/>
            <p:cNvSpPr/>
            <p:nvPr/>
          </p:nvSpPr>
          <p:spPr>
            <a:xfrm>
              <a:off x="4203593" y="5487459"/>
              <a:ext cx="1152000" cy="6372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662"/>
            </a:p>
          </p:txBody>
        </p:sp>
        <p:sp>
          <p:nvSpPr>
            <p:cNvPr id="55" name="TextBox 54"/>
            <p:cNvSpPr txBox="1">
              <a:spLocks noChangeArrowheads="1"/>
            </p:cNvSpPr>
            <p:nvPr/>
          </p:nvSpPr>
          <p:spPr bwMode="auto">
            <a:xfrm>
              <a:off x="4187426" y="4708481"/>
              <a:ext cx="843637" cy="32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AU" sz="1200" b="1" dirty="0"/>
            </a:p>
            <a:p>
              <a:r>
                <a:rPr lang="en-AU" sz="1200" b="1" dirty="0"/>
                <a:t>MTLAS</a:t>
              </a:r>
            </a:p>
          </p:txBody>
        </p:sp>
      </p:grpSp>
      <p:sp>
        <p:nvSpPr>
          <p:cNvPr id="56" name="Rectangle 55"/>
          <p:cNvSpPr/>
          <p:nvPr/>
        </p:nvSpPr>
        <p:spPr bwMode="auto">
          <a:xfrm>
            <a:off x="4700937" y="5004908"/>
            <a:ext cx="848167" cy="42167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050" dirty="0">
                <a:solidFill>
                  <a:schemeClr val="tx1"/>
                </a:solidFill>
                <a:latin typeface="Calibri" panose="020F0502020204030204" pitchFamily="34" charset="0"/>
              </a:rPr>
              <a:t>Traceability system </a:t>
            </a:r>
            <a:endParaRPr lang="en-AU" sz="1050" dirty="0">
              <a:solidFill>
                <a:schemeClr val="tx1"/>
              </a:solidFill>
            </a:endParaRPr>
          </a:p>
        </p:txBody>
      </p:sp>
      <p:sp>
        <p:nvSpPr>
          <p:cNvPr id="64" name="Rectangle 63"/>
          <p:cNvSpPr/>
          <p:nvPr/>
        </p:nvSpPr>
        <p:spPr bwMode="auto">
          <a:xfrm>
            <a:off x="4691787" y="4562296"/>
            <a:ext cx="850795" cy="43669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050" dirty="0">
                <a:solidFill>
                  <a:schemeClr val="tx1"/>
                </a:solidFill>
                <a:latin typeface="Calibri" panose="020F0502020204030204" pitchFamily="34" charset="0"/>
              </a:rPr>
              <a:t>MTLAS P&amp;C</a:t>
            </a:r>
            <a:endParaRPr lang="en-AU" sz="1050" dirty="0">
              <a:solidFill>
                <a:schemeClr val="tx1"/>
              </a:solidFill>
            </a:endParaRPr>
          </a:p>
        </p:txBody>
      </p:sp>
      <p:sp>
        <p:nvSpPr>
          <p:cNvPr id="61" name="Rectangle 60"/>
          <p:cNvSpPr/>
          <p:nvPr/>
        </p:nvSpPr>
        <p:spPr bwMode="auto">
          <a:xfrm>
            <a:off x="4685947" y="3894282"/>
            <a:ext cx="870622" cy="66801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050" dirty="0">
                <a:solidFill>
                  <a:schemeClr val="tx1"/>
                </a:solidFill>
                <a:latin typeface="Calibri" panose="020F0502020204030204" pitchFamily="34" charset="0"/>
              </a:rPr>
              <a:t>National 3</a:t>
            </a:r>
            <a:r>
              <a:rPr lang="en-AU" sz="1050" baseline="30000" dirty="0">
                <a:solidFill>
                  <a:schemeClr val="tx1"/>
                </a:solidFill>
                <a:latin typeface="Calibri" panose="020F0502020204030204" pitchFamily="34" charset="0"/>
              </a:rPr>
              <a:t>rd</a:t>
            </a:r>
            <a:r>
              <a:rPr lang="en-AU" sz="1050" dirty="0">
                <a:solidFill>
                  <a:schemeClr val="tx1"/>
                </a:solidFill>
                <a:latin typeface="Calibri" panose="020F0502020204030204" pitchFamily="34" charset="0"/>
              </a:rPr>
              <a:t> Party </a:t>
            </a:r>
            <a:r>
              <a:rPr lang="en-AU" sz="1015" dirty="0">
                <a:solidFill>
                  <a:schemeClr val="tx1"/>
                </a:solidFill>
                <a:latin typeface="Calibri" panose="020F0502020204030204" pitchFamily="34" charset="0"/>
              </a:rPr>
              <a:t>Accreditation and CB’s</a:t>
            </a:r>
            <a:endParaRPr lang="en-AU" sz="1050" dirty="0">
              <a:solidFill>
                <a:schemeClr val="tx1"/>
              </a:solidFill>
            </a:endParaRPr>
          </a:p>
        </p:txBody>
      </p:sp>
    </p:spTree>
    <p:extLst>
      <p:ext uri="{BB962C8B-B14F-4D97-AF65-F5344CB8AC3E}">
        <p14:creationId xmlns:p14="http://schemas.microsoft.com/office/powerpoint/2010/main" val="3696190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6" grpId="0" animBg="1"/>
      <p:bldP spid="64" grpId="0" animBg="1"/>
      <p:bldP spid="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er 66"/>
          <p:cNvGrpSpPr/>
          <p:nvPr/>
        </p:nvGrpSpPr>
        <p:grpSpPr>
          <a:xfrm>
            <a:off x="1860370" y="3855309"/>
            <a:ext cx="1510589" cy="1613508"/>
            <a:chOff x="1634400" y="3662233"/>
            <a:chExt cx="1636471" cy="1747967"/>
          </a:xfrm>
        </p:grpSpPr>
        <p:pic>
          <p:nvPicPr>
            <p:cNvPr id="71" name="Image 70" descr="s_313226738.jpg"/>
            <p:cNvPicPr>
              <a:picLocks noChangeAspect="1"/>
            </p:cNvPicPr>
            <p:nvPr/>
          </p:nvPicPr>
          <p:blipFill>
            <a:blip r:embed="rId2"/>
            <a:stretch>
              <a:fillRect/>
            </a:stretch>
          </p:blipFill>
          <p:spPr>
            <a:xfrm>
              <a:off x="1634400" y="3662233"/>
              <a:ext cx="1636471" cy="1747967"/>
            </a:xfrm>
            <a:prstGeom prst="rect">
              <a:avLst/>
            </a:prstGeom>
          </p:spPr>
        </p:pic>
        <p:pic>
          <p:nvPicPr>
            <p:cNvPr id="72" name="Image 71" descr="Standard-Setting.png"/>
            <p:cNvPicPr>
              <a:picLocks noChangeAspect="1"/>
            </p:cNvPicPr>
            <p:nvPr/>
          </p:nvPicPr>
          <p:blipFill>
            <a:blip r:embed="rId3"/>
            <a:stretch>
              <a:fillRect/>
            </a:stretch>
          </p:blipFill>
          <p:spPr>
            <a:xfrm>
              <a:off x="1980000" y="4168800"/>
              <a:ext cx="1010446" cy="686585"/>
            </a:xfrm>
            <a:prstGeom prst="rect">
              <a:avLst/>
            </a:prstGeom>
          </p:spPr>
        </p:pic>
      </p:grpSp>
      <p:grpSp>
        <p:nvGrpSpPr>
          <p:cNvPr id="44" name="Grouper 25"/>
          <p:cNvGrpSpPr/>
          <p:nvPr/>
        </p:nvGrpSpPr>
        <p:grpSpPr>
          <a:xfrm>
            <a:off x="2761700" y="2678788"/>
            <a:ext cx="1510589" cy="1613508"/>
            <a:chOff x="3545129" y="4464000"/>
            <a:chExt cx="1636471" cy="1747967"/>
          </a:xfrm>
        </p:grpSpPr>
        <p:pic>
          <p:nvPicPr>
            <p:cNvPr id="46" name="Image 45" descr="s_313226738.jpg"/>
            <p:cNvPicPr>
              <a:picLocks noChangeAspect="1"/>
            </p:cNvPicPr>
            <p:nvPr/>
          </p:nvPicPr>
          <p:blipFill>
            <a:blip r:embed="rId2"/>
            <a:stretch>
              <a:fillRect/>
            </a:stretch>
          </p:blipFill>
          <p:spPr>
            <a:xfrm>
              <a:off x="3545129" y="4464000"/>
              <a:ext cx="1636471" cy="1747967"/>
            </a:xfrm>
            <a:prstGeom prst="rect">
              <a:avLst/>
            </a:prstGeom>
          </p:spPr>
        </p:pic>
        <p:pic>
          <p:nvPicPr>
            <p:cNvPr id="55" name="Image 54" descr="Accreditation.png"/>
            <p:cNvPicPr>
              <a:picLocks noChangeAspect="1"/>
            </p:cNvPicPr>
            <p:nvPr/>
          </p:nvPicPr>
          <p:blipFill>
            <a:blip r:embed="rId4"/>
            <a:stretch>
              <a:fillRect/>
            </a:stretch>
          </p:blipFill>
          <p:spPr>
            <a:xfrm>
              <a:off x="3684530" y="5123676"/>
              <a:ext cx="1344670" cy="362724"/>
            </a:xfrm>
            <a:prstGeom prst="rect">
              <a:avLst/>
            </a:prstGeom>
          </p:spPr>
        </p:pic>
      </p:grpSp>
      <p:grpSp>
        <p:nvGrpSpPr>
          <p:cNvPr id="57" name="Grouper 28"/>
          <p:cNvGrpSpPr/>
          <p:nvPr/>
        </p:nvGrpSpPr>
        <p:grpSpPr>
          <a:xfrm>
            <a:off x="5345724" y="3855309"/>
            <a:ext cx="1510589" cy="1613508"/>
            <a:chOff x="5410200" y="2466000"/>
            <a:chExt cx="1636471" cy="1747967"/>
          </a:xfrm>
        </p:grpSpPr>
        <p:pic>
          <p:nvPicPr>
            <p:cNvPr id="58" name="Image 57" descr="s_313226738.jpg"/>
            <p:cNvPicPr>
              <a:picLocks noChangeAspect="1"/>
            </p:cNvPicPr>
            <p:nvPr/>
          </p:nvPicPr>
          <p:blipFill>
            <a:blip r:embed="rId2"/>
            <a:stretch>
              <a:fillRect/>
            </a:stretch>
          </p:blipFill>
          <p:spPr>
            <a:xfrm>
              <a:off x="5410200" y="2466000"/>
              <a:ext cx="1636471" cy="1747967"/>
            </a:xfrm>
            <a:prstGeom prst="rect">
              <a:avLst/>
            </a:prstGeom>
          </p:spPr>
        </p:pic>
        <p:pic>
          <p:nvPicPr>
            <p:cNvPr id="62" name="Image 61" descr="Conformity_Assessment.png"/>
            <p:cNvPicPr>
              <a:picLocks noChangeAspect="1"/>
            </p:cNvPicPr>
            <p:nvPr/>
          </p:nvPicPr>
          <p:blipFill>
            <a:blip r:embed="rId5"/>
            <a:stretch>
              <a:fillRect/>
            </a:stretch>
          </p:blipFill>
          <p:spPr>
            <a:xfrm>
              <a:off x="5638800" y="2974976"/>
              <a:ext cx="1199580" cy="686585"/>
            </a:xfrm>
            <a:prstGeom prst="rect">
              <a:avLst/>
            </a:prstGeom>
          </p:spPr>
        </p:pic>
      </p:grpSp>
      <p:grpSp>
        <p:nvGrpSpPr>
          <p:cNvPr id="79" name="Grouper 78"/>
          <p:cNvGrpSpPr/>
          <p:nvPr/>
        </p:nvGrpSpPr>
        <p:grpSpPr>
          <a:xfrm>
            <a:off x="3341020" y="3694043"/>
            <a:ext cx="2314642" cy="1180166"/>
            <a:chOff x="3277035" y="3424308"/>
            <a:chExt cx="2507529" cy="1278513"/>
          </a:xfrm>
        </p:grpSpPr>
        <p:sp>
          <p:nvSpPr>
            <p:cNvPr id="73" name="Double flèche horizontale 72"/>
            <p:cNvSpPr/>
            <p:nvPr/>
          </p:nvSpPr>
          <p:spPr>
            <a:xfrm rot="10800000">
              <a:off x="3277035" y="4398021"/>
              <a:ext cx="2133600"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76" name="Double flèche horizontale 75"/>
            <p:cNvSpPr/>
            <p:nvPr/>
          </p:nvSpPr>
          <p:spPr>
            <a:xfrm rot="12864411">
              <a:off x="4229941" y="3424308"/>
              <a:ext cx="1554623" cy="283243"/>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grpSp>
      <p:sp>
        <p:nvSpPr>
          <p:cNvPr id="14" name="Titre 13"/>
          <p:cNvSpPr>
            <a:spLocks noGrp="1"/>
          </p:cNvSpPr>
          <p:nvPr>
            <p:ph type="title"/>
          </p:nvPr>
        </p:nvSpPr>
        <p:spPr>
          <a:xfrm>
            <a:off x="949569" y="-99392"/>
            <a:ext cx="8229600" cy="984738"/>
          </a:xfrm>
        </p:spPr>
        <p:txBody>
          <a:bodyPr/>
          <a:lstStyle/>
          <a:p>
            <a:r>
              <a:rPr lang="en-GB" dirty="0"/>
              <a:t>MTLAS processes (2017-19)</a:t>
            </a:r>
          </a:p>
        </p:txBody>
      </p:sp>
      <p:sp>
        <p:nvSpPr>
          <p:cNvPr id="16" name="Espace réservé du numéro de diapositive 2"/>
          <p:cNvSpPr>
            <a:spLocks noGrp="1"/>
          </p:cNvSpPr>
          <p:nvPr>
            <p:ph type="sldNum" sz="quarter" idx="11"/>
          </p:nvPr>
        </p:nvSpPr>
        <p:spPr>
          <a:xfrm>
            <a:off x="351694" y="6261923"/>
            <a:ext cx="432289" cy="332308"/>
          </a:xfrm>
        </p:spPr>
        <p:txBody>
          <a:bodyPr/>
          <a:lstStyle/>
          <a:p>
            <a:fld id="{733122C9-A0B9-462F-8757-0847AD287B63}" type="slidenum">
              <a:rPr lang="en-US" smtClean="0"/>
              <a:pPr/>
              <a:t>39</a:t>
            </a:fld>
            <a:endParaRPr lang="en-US" dirty="0"/>
          </a:p>
        </p:txBody>
      </p:sp>
      <p:sp>
        <p:nvSpPr>
          <p:cNvPr id="61" name="ZoneTexte 60"/>
          <p:cNvSpPr txBox="1"/>
          <p:nvPr/>
        </p:nvSpPr>
        <p:spPr>
          <a:xfrm>
            <a:off x="6884743" y="4473706"/>
            <a:ext cx="1828800" cy="490006"/>
          </a:xfrm>
          <a:prstGeom prst="rect">
            <a:avLst/>
          </a:prstGeom>
          <a:noFill/>
        </p:spPr>
        <p:txBody>
          <a:bodyPr wrap="square" lIns="0" rIns="0" rtlCol="0">
            <a:spAutoFit/>
          </a:bodyPr>
          <a:lstStyle/>
          <a:p>
            <a:pPr algn="ctr"/>
            <a:r>
              <a:rPr lang="en-GB" sz="1292" i="1" dirty="0">
                <a:solidFill>
                  <a:schemeClr val="accent3"/>
                </a:solidFill>
              </a:rPr>
              <a:t>MTLAS</a:t>
            </a:r>
            <a:br>
              <a:rPr lang="en-GB" sz="1292" i="1" dirty="0">
                <a:solidFill>
                  <a:schemeClr val="accent3"/>
                </a:solidFill>
              </a:rPr>
            </a:br>
            <a:r>
              <a:rPr lang="en-GB" sz="1292" i="1" dirty="0">
                <a:solidFill>
                  <a:schemeClr val="accent3"/>
                </a:solidFill>
              </a:rPr>
              <a:t>CB Requirements</a:t>
            </a:r>
          </a:p>
        </p:txBody>
      </p:sp>
      <p:sp>
        <p:nvSpPr>
          <p:cNvPr id="65" name="ZoneTexte 64"/>
          <p:cNvSpPr txBox="1"/>
          <p:nvPr/>
        </p:nvSpPr>
        <p:spPr>
          <a:xfrm>
            <a:off x="663309" y="3139280"/>
            <a:ext cx="1477108" cy="1086516"/>
          </a:xfrm>
          <a:prstGeom prst="rect">
            <a:avLst/>
          </a:prstGeom>
          <a:noFill/>
        </p:spPr>
        <p:txBody>
          <a:bodyPr wrap="square" lIns="0" rIns="0" rtlCol="0">
            <a:spAutoFit/>
          </a:bodyPr>
          <a:lstStyle/>
          <a:p>
            <a:pPr algn="ctr"/>
            <a:r>
              <a:rPr lang="en-GB" sz="1292" dirty="0">
                <a:solidFill>
                  <a:schemeClr val="accent3"/>
                </a:solidFill>
              </a:rPr>
              <a:t>MFCC </a:t>
            </a:r>
          </a:p>
          <a:p>
            <a:pPr algn="ctr"/>
            <a:r>
              <a:rPr lang="en-GB" sz="1292" dirty="0">
                <a:solidFill>
                  <a:schemeClr val="accent3"/>
                </a:solidFill>
              </a:rPr>
              <a:t>MTLAS P&amp; C</a:t>
            </a:r>
          </a:p>
          <a:p>
            <a:pPr algn="ctr"/>
            <a:r>
              <a:rPr lang="en-GB" sz="1292" dirty="0">
                <a:solidFill>
                  <a:schemeClr val="accent3"/>
                </a:solidFill>
              </a:rPr>
              <a:t>Guidance </a:t>
            </a:r>
            <a:r>
              <a:rPr lang="en-GB" sz="1292" dirty="0" err="1">
                <a:solidFill>
                  <a:schemeClr val="accent3"/>
                </a:solidFill>
              </a:rPr>
              <a:t>Docuements</a:t>
            </a:r>
            <a:endParaRPr lang="en-GB" sz="1292" dirty="0">
              <a:solidFill>
                <a:schemeClr val="accent3"/>
              </a:solidFill>
            </a:endParaRPr>
          </a:p>
          <a:p>
            <a:pPr algn="ctr"/>
            <a:endParaRPr lang="en-GB" sz="1292" dirty="0">
              <a:solidFill>
                <a:schemeClr val="accent3"/>
              </a:solidFill>
            </a:endParaRPr>
          </a:p>
        </p:txBody>
      </p:sp>
      <p:cxnSp>
        <p:nvCxnSpPr>
          <p:cNvPr id="69" name="Connecteur droit 68"/>
          <p:cNvCxnSpPr>
            <a:cxnSpLocks/>
          </p:cNvCxnSpPr>
          <p:nvPr/>
        </p:nvCxnSpPr>
        <p:spPr>
          <a:xfrm>
            <a:off x="1874434" y="3620776"/>
            <a:ext cx="405995" cy="526963"/>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8" name="Connecteur droit 67"/>
          <p:cNvCxnSpPr/>
          <p:nvPr/>
        </p:nvCxnSpPr>
        <p:spPr>
          <a:xfrm>
            <a:off x="6752492" y="4672085"/>
            <a:ext cx="281354" cy="146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39" name="Image 100" descr="certificate.png">
            <a:extLst>
              <a:ext uri="{FF2B5EF4-FFF2-40B4-BE49-F238E27FC236}">
                <a16:creationId xmlns:a16="http://schemas.microsoft.com/office/drawing/2014/main" id="{79226CCC-A6C0-40B2-8A2B-2362605CCED6}"/>
              </a:ext>
            </a:extLst>
          </p:cNvPr>
          <p:cNvPicPr>
            <a:picLocks noChangeAspect="1"/>
          </p:cNvPicPr>
          <p:nvPr/>
        </p:nvPicPr>
        <p:blipFill>
          <a:blip r:embed="rId6"/>
          <a:stretch>
            <a:fillRect/>
          </a:stretch>
        </p:blipFill>
        <p:spPr>
          <a:xfrm rot="20518307">
            <a:off x="5433601" y="4889260"/>
            <a:ext cx="565378" cy="418245"/>
          </a:xfrm>
          <a:prstGeom prst="rect">
            <a:avLst/>
          </a:prstGeom>
          <a:effectLst>
            <a:outerShdw blurRad="50800" dist="38100" dir="2700000">
              <a:srgbClr val="000000">
                <a:alpha val="25000"/>
              </a:srgbClr>
            </a:outerShdw>
          </a:effectLst>
        </p:spPr>
      </p:pic>
      <p:pic>
        <p:nvPicPr>
          <p:cNvPr id="52" name="Image 37" descr="factory_icon.png">
            <a:extLst>
              <a:ext uri="{FF2B5EF4-FFF2-40B4-BE49-F238E27FC236}">
                <a16:creationId xmlns:a16="http://schemas.microsoft.com/office/drawing/2014/main" id="{000320F3-7864-46E7-810C-8E7810767AA0}"/>
              </a:ext>
            </a:extLst>
          </p:cNvPr>
          <p:cNvPicPr>
            <a:picLocks noChangeAspect="1"/>
          </p:cNvPicPr>
          <p:nvPr/>
        </p:nvPicPr>
        <p:blipFill>
          <a:blip r:embed="rId7"/>
          <a:stretch>
            <a:fillRect/>
          </a:stretch>
        </p:blipFill>
        <p:spPr>
          <a:xfrm>
            <a:off x="4553900" y="5872746"/>
            <a:ext cx="510469" cy="510469"/>
          </a:xfrm>
          <a:prstGeom prst="rect">
            <a:avLst/>
          </a:prstGeom>
          <a:effectLst/>
        </p:spPr>
      </p:pic>
      <p:sp>
        <p:nvSpPr>
          <p:cNvPr id="80" name="Double flèche horizontale 86">
            <a:extLst>
              <a:ext uri="{FF2B5EF4-FFF2-40B4-BE49-F238E27FC236}">
                <a16:creationId xmlns:a16="http://schemas.microsoft.com/office/drawing/2014/main" id="{3BC51EFF-1FE9-4E1E-B0F9-7FC7EB76AFA4}"/>
              </a:ext>
            </a:extLst>
          </p:cNvPr>
          <p:cNvSpPr/>
          <p:nvPr/>
        </p:nvSpPr>
        <p:spPr>
          <a:xfrm rot="18210655">
            <a:off x="4818695" y="5426233"/>
            <a:ext cx="1077190" cy="192738"/>
          </a:xfrm>
          <a:prstGeom prst="leftRightArrow">
            <a:avLst/>
          </a:prstGeom>
          <a:gradFill flip="none" rotWithShape="1">
            <a:gsLst>
              <a:gs pos="0">
                <a:schemeClr val="accent2">
                  <a:lumMod val="90000"/>
                  <a:lumOff val="10000"/>
                </a:schemeClr>
              </a:gs>
              <a:gs pos="100000">
                <a:schemeClr val="accent2"/>
              </a:gs>
            </a:gsLst>
            <a:path path="shape">
              <a:fillToRect l="50000" t="50000" r="50000" b="50000"/>
            </a:path>
            <a:tileRect/>
          </a:grad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81" name="ZoneTexte 87">
            <a:extLst>
              <a:ext uri="{FF2B5EF4-FFF2-40B4-BE49-F238E27FC236}">
                <a16:creationId xmlns:a16="http://schemas.microsoft.com/office/drawing/2014/main" id="{A6D84843-63FB-4A8C-A235-F5158881E560}"/>
              </a:ext>
            </a:extLst>
          </p:cNvPr>
          <p:cNvSpPr txBox="1"/>
          <p:nvPr/>
        </p:nvSpPr>
        <p:spPr>
          <a:xfrm rot="18219554">
            <a:off x="4528126" y="5289679"/>
            <a:ext cx="1006548" cy="264881"/>
          </a:xfrm>
          <a:prstGeom prst="rect">
            <a:avLst/>
          </a:prstGeom>
          <a:noFill/>
          <a:effectLst>
            <a:outerShdw blurRad="127000" dir="2700000">
              <a:schemeClr val="bg1">
                <a:alpha val="70000"/>
              </a:schemeClr>
            </a:outerShdw>
          </a:effectLst>
        </p:spPr>
        <p:txBody>
          <a:bodyPr wrap="square" lIns="0" rIns="0" rtlCol="0">
            <a:spAutoFit/>
          </a:bodyPr>
          <a:lstStyle/>
          <a:p>
            <a:pPr algn="ctr">
              <a:lnSpc>
                <a:spcPct val="90000"/>
              </a:lnSpc>
            </a:pPr>
            <a:r>
              <a:rPr lang="en-GB" sz="1246" spc="-18" dirty="0">
                <a:solidFill>
                  <a:schemeClr val="accent2"/>
                </a:solidFill>
              </a:rPr>
              <a:t>MTLAS</a:t>
            </a:r>
          </a:p>
        </p:txBody>
      </p:sp>
      <p:sp>
        <p:nvSpPr>
          <p:cNvPr id="85" name="ZoneTexte 59">
            <a:extLst>
              <a:ext uri="{FF2B5EF4-FFF2-40B4-BE49-F238E27FC236}">
                <a16:creationId xmlns:a16="http://schemas.microsoft.com/office/drawing/2014/main" id="{62AD332B-A8C8-4B3D-96DC-B67C776708C6}"/>
              </a:ext>
            </a:extLst>
          </p:cNvPr>
          <p:cNvSpPr txBox="1"/>
          <p:nvPr/>
        </p:nvSpPr>
        <p:spPr>
          <a:xfrm>
            <a:off x="2474305" y="5769374"/>
            <a:ext cx="1952762" cy="490006"/>
          </a:xfrm>
          <a:prstGeom prst="rect">
            <a:avLst/>
          </a:prstGeom>
          <a:noFill/>
        </p:spPr>
        <p:txBody>
          <a:bodyPr wrap="square" lIns="0" rIns="0" rtlCol="0">
            <a:spAutoFit/>
          </a:bodyPr>
          <a:lstStyle/>
          <a:p>
            <a:pPr algn="ctr"/>
            <a:r>
              <a:rPr lang="en-GB" sz="1292" dirty="0">
                <a:solidFill>
                  <a:schemeClr val="accent3"/>
                </a:solidFill>
              </a:rPr>
              <a:t>MTLAS </a:t>
            </a:r>
          </a:p>
          <a:p>
            <a:pPr algn="ctr"/>
            <a:r>
              <a:rPr lang="en-GB" sz="1292" dirty="0">
                <a:solidFill>
                  <a:schemeClr val="accent3"/>
                </a:solidFill>
              </a:rPr>
              <a:t>Auditor Requirements</a:t>
            </a:r>
          </a:p>
        </p:txBody>
      </p:sp>
      <p:cxnSp>
        <p:nvCxnSpPr>
          <p:cNvPr id="53" name="Connecteur droit 68">
            <a:extLst>
              <a:ext uri="{FF2B5EF4-FFF2-40B4-BE49-F238E27FC236}">
                <a16:creationId xmlns:a16="http://schemas.microsoft.com/office/drawing/2014/main" id="{6328DD01-AC7A-40D4-9DAF-AB4DFF963368}"/>
              </a:ext>
            </a:extLst>
          </p:cNvPr>
          <p:cNvCxnSpPr>
            <a:cxnSpLocks/>
            <a:endCxn id="46" idx="1"/>
          </p:cNvCxnSpPr>
          <p:nvPr/>
        </p:nvCxnSpPr>
        <p:spPr>
          <a:xfrm flipV="1">
            <a:off x="2037478" y="3485541"/>
            <a:ext cx="724220" cy="23082"/>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220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right)">
                                      <p:cBhvr>
                                        <p:cTn id="7" dur="500"/>
                                        <p:tgtEl>
                                          <p:spTgt spid="6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par>
                                <p:cTn id="12" presetID="22" presetClass="entr" presetSubtype="2"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right)">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500"/>
                                        <p:tgtEl>
                                          <p:spTgt spid="6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circle(out)">
                                      <p:cBhvr>
                                        <p:cTn id="33" dur="500"/>
                                        <p:tgtEl>
                                          <p:spTgt spid="8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P spid="80" grpId="0" animBg="1"/>
      <p:bldP spid="81" grpId="0"/>
      <p:bldP spid="8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7"/>
          <p:cNvSpPr/>
          <p:nvPr/>
        </p:nvSpPr>
        <p:spPr>
          <a:xfrm>
            <a:off x="-24201" y="2592348"/>
            <a:ext cx="9114894" cy="2325344"/>
          </a:xfrm>
          <a:prstGeom prst="leftArrow">
            <a:avLst>
              <a:gd name="adj1" fmla="val 61421"/>
              <a:gd name="adj2" fmla="val 33794"/>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r"/>
            <a:endParaRPr lang="en-US" sz="1662" b="1" dirty="0">
              <a:solidFill>
                <a:schemeClr val="tx1"/>
              </a:solidFill>
              <a:latin typeface="Arial" panose="020B0604020202020204" pitchFamily="34" charset="0"/>
              <a:cs typeface="Arial" panose="020B0604020202020204" pitchFamily="34" charset="0"/>
            </a:endParaRPr>
          </a:p>
          <a:p>
            <a:pPr algn="r"/>
            <a:r>
              <a:rPr lang="en-US" sz="1662" b="1" dirty="0">
                <a:solidFill>
                  <a:schemeClr val="tx1"/>
                </a:solidFill>
                <a:latin typeface="Arial" panose="020B0604020202020204" pitchFamily="34" charset="0"/>
                <a:cs typeface="Arial" panose="020B0604020202020204" pitchFamily="34" charset="0"/>
              </a:rPr>
              <a:t>Due Diligence</a:t>
            </a:r>
          </a:p>
          <a:p>
            <a:pPr algn="r"/>
            <a:endParaRPr lang="en-US" sz="1662" b="1" dirty="0">
              <a:solidFill>
                <a:schemeClr val="tx1"/>
              </a:solidFill>
              <a:latin typeface="Arial" panose="020B0604020202020204" pitchFamily="34" charset="0"/>
              <a:cs typeface="Arial" panose="020B0604020202020204" pitchFamily="34" charset="0"/>
            </a:endParaRPr>
          </a:p>
          <a:p>
            <a:pPr algn="r"/>
            <a:endParaRPr lang="en-US" sz="1662" b="1" dirty="0">
              <a:solidFill>
                <a:schemeClr val="tx1"/>
              </a:solidFill>
              <a:latin typeface="Arial" panose="020B0604020202020204" pitchFamily="34" charset="0"/>
              <a:cs typeface="Arial" panose="020B0604020202020204" pitchFamily="34" charset="0"/>
            </a:endParaRPr>
          </a:p>
          <a:p>
            <a:pPr algn="r"/>
            <a:endParaRPr lang="en-US" sz="1662" b="1" dirty="0">
              <a:solidFill>
                <a:schemeClr val="tx1"/>
              </a:solidFill>
              <a:latin typeface="Arial" panose="020B0604020202020204" pitchFamily="34" charset="0"/>
              <a:cs typeface="Arial" panose="020B0604020202020204" pitchFamily="34" charset="0"/>
            </a:endParaRPr>
          </a:p>
          <a:p>
            <a:pPr algn="r"/>
            <a:endParaRPr lang="en-US" sz="1662" b="1" dirty="0">
              <a:solidFill>
                <a:schemeClr val="tx1"/>
              </a:solidFill>
              <a:latin typeface="Arial" panose="020B0604020202020204" pitchFamily="34" charset="0"/>
              <a:cs typeface="Arial" panose="020B0604020202020204" pitchFamily="34" charset="0"/>
            </a:endParaRPr>
          </a:p>
          <a:p>
            <a:pPr algn="r"/>
            <a:r>
              <a:rPr lang="en-US" sz="1292" dirty="0">
                <a:solidFill>
                  <a:schemeClr val="tx1"/>
                </a:solidFill>
                <a:latin typeface="Arial" panose="020B0604020202020204" pitchFamily="34" charset="0"/>
                <a:cs typeface="Arial" panose="020B0604020202020204" pitchFamily="34" charset="0"/>
              </a:rPr>
              <a:t> </a:t>
            </a:r>
          </a:p>
        </p:txBody>
      </p:sp>
      <p:grpSp>
        <p:nvGrpSpPr>
          <p:cNvPr id="25604" name="Group 4"/>
          <p:cNvGrpSpPr>
            <a:grpSpLocks/>
          </p:cNvGrpSpPr>
          <p:nvPr/>
        </p:nvGrpSpPr>
        <p:grpSpPr bwMode="auto">
          <a:xfrm>
            <a:off x="825539" y="2650468"/>
            <a:ext cx="2060913" cy="1263756"/>
            <a:chOff x="289" y="1704"/>
            <a:chExt cx="1578" cy="1010"/>
          </a:xfrm>
        </p:grpSpPr>
        <p:pic>
          <p:nvPicPr>
            <p:cNvPr id="14358" name="Picture 5" descr="j02937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 y="2011"/>
              <a:ext cx="703"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Text Box 6"/>
            <p:cNvSpPr txBox="1">
              <a:spLocks noChangeArrowheads="1"/>
            </p:cNvSpPr>
            <p:nvPr/>
          </p:nvSpPr>
          <p:spPr bwMode="auto">
            <a:xfrm>
              <a:off x="289" y="1704"/>
              <a:ext cx="157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662" b="1" dirty="0">
                  <a:latin typeface="Arial" panose="020B0604020202020204" pitchFamily="34" charset="0"/>
                </a:rPr>
                <a:t>Material sourcing</a:t>
              </a:r>
            </a:p>
          </p:txBody>
        </p:sp>
      </p:grpSp>
      <p:grpSp>
        <p:nvGrpSpPr>
          <p:cNvPr id="25605" name="Group 7"/>
          <p:cNvGrpSpPr>
            <a:grpSpLocks/>
          </p:cNvGrpSpPr>
          <p:nvPr/>
        </p:nvGrpSpPr>
        <p:grpSpPr bwMode="auto">
          <a:xfrm>
            <a:off x="1192773" y="4546851"/>
            <a:ext cx="6573646" cy="373924"/>
            <a:chOff x="431" y="3322"/>
            <a:chExt cx="5034" cy="453"/>
          </a:xfrm>
          <a:solidFill>
            <a:schemeClr val="bg2">
              <a:lumMod val="40000"/>
              <a:lumOff val="60000"/>
            </a:schemeClr>
          </a:solidFill>
        </p:grpSpPr>
        <p:sp>
          <p:nvSpPr>
            <p:cNvPr id="14356" name="Rectangle 8"/>
            <p:cNvSpPr>
              <a:spLocks noChangeArrowheads="1"/>
            </p:cNvSpPr>
            <p:nvPr/>
          </p:nvSpPr>
          <p:spPr bwMode="auto">
            <a:xfrm>
              <a:off x="431" y="3322"/>
              <a:ext cx="5034" cy="4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sz="1662"/>
            </a:p>
          </p:txBody>
        </p:sp>
        <p:sp>
          <p:nvSpPr>
            <p:cNvPr id="14357" name="Text Box 9"/>
            <p:cNvSpPr txBox="1">
              <a:spLocks noChangeArrowheads="1"/>
            </p:cNvSpPr>
            <p:nvPr/>
          </p:nvSpPr>
          <p:spPr bwMode="auto">
            <a:xfrm>
              <a:off x="1791" y="3339"/>
              <a:ext cx="2287" cy="3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AU" sz="1662" b="1" dirty="0">
                  <a:latin typeface="Arial" panose="020B0604020202020204" pitchFamily="34" charset="0"/>
                </a:rPr>
                <a:t>Quality system</a:t>
              </a:r>
            </a:p>
          </p:txBody>
        </p:sp>
      </p:grpSp>
      <p:grpSp>
        <p:nvGrpSpPr>
          <p:cNvPr id="25606" name="Group 10"/>
          <p:cNvGrpSpPr>
            <a:grpSpLocks/>
          </p:cNvGrpSpPr>
          <p:nvPr/>
        </p:nvGrpSpPr>
        <p:grpSpPr bwMode="auto">
          <a:xfrm>
            <a:off x="3088704" y="2658546"/>
            <a:ext cx="2683231" cy="1287442"/>
            <a:chOff x="2166" y="1613"/>
            <a:chExt cx="2054" cy="1029"/>
          </a:xfrm>
        </p:grpSpPr>
        <p:pic>
          <p:nvPicPr>
            <p:cNvPr id="14354" name="Picture 11" descr="j02528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1" y="1918"/>
              <a:ext cx="771"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12"/>
            <p:cNvSpPr txBox="1">
              <a:spLocks noChangeArrowheads="1"/>
            </p:cNvSpPr>
            <p:nvPr/>
          </p:nvSpPr>
          <p:spPr bwMode="auto">
            <a:xfrm>
              <a:off x="2166" y="1613"/>
              <a:ext cx="2054"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662" b="1" dirty="0">
                  <a:latin typeface="Arial" panose="020B0604020202020204" pitchFamily="34" charset="0"/>
                </a:rPr>
                <a:t>Production controls</a:t>
              </a:r>
            </a:p>
          </p:txBody>
        </p:sp>
      </p:grpSp>
      <p:grpSp>
        <p:nvGrpSpPr>
          <p:cNvPr id="25607" name="Group 13"/>
          <p:cNvGrpSpPr>
            <a:grpSpLocks/>
          </p:cNvGrpSpPr>
          <p:nvPr/>
        </p:nvGrpSpPr>
        <p:grpSpPr bwMode="auto">
          <a:xfrm>
            <a:off x="6046565" y="2649844"/>
            <a:ext cx="1978714" cy="1401390"/>
            <a:chOff x="4410" y="1673"/>
            <a:chExt cx="1515" cy="1120"/>
          </a:xfrm>
        </p:grpSpPr>
        <p:pic>
          <p:nvPicPr>
            <p:cNvPr id="14352" name="Picture 14" descr="j02398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1" y="2172"/>
              <a:ext cx="850"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Text Box 15"/>
            <p:cNvSpPr txBox="1">
              <a:spLocks noChangeArrowheads="1"/>
            </p:cNvSpPr>
            <p:nvPr/>
          </p:nvSpPr>
          <p:spPr bwMode="auto">
            <a:xfrm>
              <a:off x="4410" y="1673"/>
              <a:ext cx="1515"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sz="1662" b="1" dirty="0">
                  <a:latin typeface="Arial" panose="020B0604020202020204" pitchFamily="34" charset="0"/>
                </a:rPr>
                <a:t>Labelling/claims</a:t>
              </a:r>
            </a:p>
          </p:txBody>
        </p:sp>
      </p:grpSp>
      <p:grpSp>
        <p:nvGrpSpPr>
          <p:cNvPr id="25608" name="Group 16"/>
          <p:cNvGrpSpPr>
            <a:grpSpLocks/>
          </p:cNvGrpSpPr>
          <p:nvPr/>
        </p:nvGrpSpPr>
        <p:grpSpPr bwMode="auto">
          <a:xfrm>
            <a:off x="2467060" y="3095409"/>
            <a:ext cx="3609524" cy="1362535"/>
            <a:chOff x="1428" y="2024"/>
            <a:chExt cx="2994" cy="1064"/>
          </a:xfrm>
        </p:grpSpPr>
        <p:sp>
          <p:nvSpPr>
            <p:cNvPr id="14346" name="Rectangle 17"/>
            <p:cNvSpPr>
              <a:spLocks noChangeArrowheads="1"/>
            </p:cNvSpPr>
            <p:nvPr/>
          </p:nvSpPr>
          <p:spPr bwMode="auto">
            <a:xfrm>
              <a:off x="1428" y="2795"/>
              <a:ext cx="2994" cy="24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sz="1662"/>
            </a:p>
          </p:txBody>
        </p:sp>
        <p:sp>
          <p:nvSpPr>
            <p:cNvPr id="14347" name="Rectangle 18"/>
            <p:cNvSpPr>
              <a:spLocks noChangeArrowheads="1"/>
            </p:cNvSpPr>
            <p:nvPr/>
          </p:nvSpPr>
          <p:spPr bwMode="auto">
            <a:xfrm>
              <a:off x="1429" y="2024"/>
              <a:ext cx="725" cy="97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sz="1662"/>
            </a:p>
          </p:txBody>
        </p:sp>
        <p:sp>
          <p:nvSpPr>
            <p:cNvPr id="14348" name="Rectangle 19"/>
            <p:cNvSpPr>
              <a:spLocks noChangeArrowheads="1"/>
            </p:cNvSpPr>
            <p:nvPr/>
          </p:nvSpPr>
          <p:spPr bwMode="auto">
            <a:xfrm>
              <a:off x="3696" y="2024"/>
              <a:ext cx="725" cy="97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sz="1662"/>
            </a:p>
          </p:txBody>
        </p:sp>
        <p:pic>
          <p:nvPicPr>
            <p:cNvPr id="14349" name="Picture 20" descr="j02500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838977">
              <a:off x="1570" y="2107"/>
              <a:ext cx="42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21"/>
            <p:cNvSpPr txBox="1">
              <a:spLocks noChangeArrowheads="1"/>
            </p:cNvSpPr>
            <p:nvPr/>
          </p:nvSpPr>
          <p:spPr bwMode="auto">
            <a:xfrm>
              <a:off x="2007" y="2799"/>
              <a:ext cx="191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AU" sz="1662" b="1" dirty="0">
                  <a:latin typeface="Arial" panose="020B0604020202020204" pitchFamily="34" charset="0"/>
                </a:rPr>
                <a:t>Documentation</a:t>
              </a:r>
            </a:p>
          </p:txBody>
        </p:sp>
        <p:pic>
          <p:nvPicPr>
            <p:cNvPr id="14351" name="Picture 22" descr="j025003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838977">
              <a:off x="3859" y="2114"/>
              <a:ext cx="415"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4294967295"/>
          </p:nvPr>
        </p:nvSpPr>
        <p:spPr/>
        <p:txBody>
          <a:bodyPr/>
          <a:lstStyle/>
          <a:p>
            <a:pPr>
              <a:defRPr/>
            </a:pPr>
            <a:endParaRPr lang="en-AU" sz="1477" dirty="0"/>
          </a:p>
        </p:txBody>
      </p:sp>
      <p:sp>
        <p:nvSpPr>
          <p:cNvPr id="4" name="Right Arrow 3"/>
          <p:cNvSpPr/>
          <p:nvPr/>
        </p:nvSpPr>
        <p:spPr>
          <a:xfrm>
            <a:off x="945442" y="1304764"/>
            <a:ext cx="7717303" cy="1634946"/>
          </a:xfrm>
          <a:prstGeom prst="rightArrow">
            <a:avLst/>
          </a:prstGeom>
          <a:gradFill flip="none" rotWithShape="1">
            <a:gsLst>
              <a:gs pos="0">
                <a:srgbClr val="F3B71C">
                  <a:tint val="66000"/>
                  <a:satMod val="160000"/>
                </a:srgbClr>
              </a:gs>
              <a:gs pos="50000">
                <a:srgbClr val="F3B71C">
                  <a:tint val="44500"/>
                  <a:satMod val="160000"/>
                </a:srgbClr>
              </a:gs>
              <a:gs pos="100000">
                <a:srgbClr val="F3B71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r>
              <a:rPr lang="en-US" sz="1662" b="1" dirty="0">
                <a:solidFill>
                  <a:schemeClr val="tx1"/>
                </a:solidFill>
                <a:latin typeface="Arial" panose="020B0604020202020204" pitchFamily="34" charset="0"/>
                <a:cs typeface="Arial" panose="020B0604020202020204" pitchFamily="34" charset="0"/>
              </a:rPr>
              <a:t>Legality</a:t>
            </a:r>
            <a:r>
              <a:rPr lang="en-US" sz="1662" b="1" dirty="0"/>
              <a:t> </a:t>
            </a:r>
          </a:p>
        </p:txBody>
      </p:sp>
      <p:sp>
        <p:nvSpPr>
          <p:cNvPr id="6" name="TextBox 5"/>
          <p:cNvSpPr txBox="1"/>
          <p:nvPr/>
        </p:nvSpPr>
        <p:spPr>
          <a:xfrm>
            <a:off x="2090468" y="1683398"/>
            <a:ext cx="2652434" cy="887679"/>
          </a:xfrm>
          <a:prstGeom prst="rect">
            <a:avLst/>
          </a:prstGeom>
          <a:noFill/>
        </p:spPr>
        <p:txBody>
          <a:bodyPr wrap="square" rtlCol="0">
            <a:spAutoFit/>
          </a:bodyPr>
          <a:lstStyle/>
          <a:p>
            <a:r>
              <a:rPr lang="en-US" sz="1292" dirty="0"/>
              <a:t>FLEGT License</a:t>
            </a:r>
          </a:p>
          <a:p>
            <a:r>
              <a:rPr lang="en-US" sz="1292" dirty="0"/>
              <a:t>Private Standards</a:t>
            </a:r>
          </a:p>
          <a:p>
            <a:r>
              <a:rPr lang="en-US" sz="1292" dirty="0"/>
              <a:t>Government Assurance Systems</a:t>
            </a:r>
          </a:p>
          <a:p>
            <a:r>
              <a:rPr lang="en-US" sz="1292" dirty="0"/>
              <a:t>Accredited 3</a:t>
            </a:r>
            <a:r>
              <a:rPr lang="en-US" sz="1292" baseline="30000" dirty="0"/>
              <a:t>rd</a:t>
            </a:r>
            <a:r>
              <a:rPr lang="en-US" sz="1292" dirty="0"/>
              <a:t> party systems</a:t>
            </a:r>
          </a:p>
        </p:txBody>
      </p:sp>
      <p:sp>
        <p:nvSpPr>
          <p:cNvPr id="31" name="Right Arrow 30"/>
          <p:cNvSpPr/>
          <p:nvPr/>
        </p:nvSpPr>
        <p:spPr>
          <a:xfrm>
            <a:off x="924019" y="4582154"/>
            <a:ext cx="7717303" cy="1634946"/>
          </a:xfrm>
          <a:prstGeom prst="rightArrow">
            <a:avLst/>
          </a:prstGeom>
          <a:gradFill flip="none" rotWithShape="1">
            <a:gsLst>
              <a:gs pos="0">
                <a:srgbClr val="27AB95">
                  <a:tint val="66000"/>
                  <a:satMod val="160000"/>
                </a:srgbClr>
              </a:gs>
              <a:gs pos="50000">
                <a:srgbClr val="27AB95">
                  <a:tint val="44500"/>
                  <a:satMod val="160000"/>
                </a:srgbClr>
              </a:gs>
              <a:gs pos="100000">
                <a:srgbClr val="27AB95">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r>
              <a:rPr lang="en-US" sz="1662" b="1" dirty="0">
                <a:solidFill>
                  <a:schemeClr val="tx1"/>
                </a:solidFill>
                <a:latin typeface="Arial" panose="020B0604020202020204" pitchFamily="34" charset="0"/>
                <a:cs typeface="Arial" panose="020B0604020202020204" pitchFamily="34" charset="0"/>
              </a:rPr>
              <a:t>Sustainability </a:t>
            </a:r>
            <a:r>
              <a:rPr lang="en-US" sz="1662" b="1" dirty="0"/>
              <a:t> </a:t>
            </a:r>
          </a:p>
        </p:txBody>
      </p:sp>
      <p:sp>
        <p:nvSpPr>
          <p:cNvPr id="32" name="TextBox 31"/>
          <p:cNvSpPr txBox="1"/>
          <p:nvPr/>
        </p:nvSpPr>
        <p:spPr>
          <a:xfrm>
            <a:off x="2465160" y="5059544"/>
            <a:ext cx="2652434" cy="887679"/>
          </a:xfrm>
          <a:prstGeom prst="rect">
            <a:avLst/>
          </a:prstGeom>
          <a:noFill/>
        </p:spPr>
        <p:txBody>
          <a:bodyPr wrap="square" rtlCol="0">
            <a:spAutoFit/>
          </a:bodyPr>
          <a:lstStyle/>
          <a:p>
            <a:r>
              <a:rPr lang="en-US" sz="1292" dirty="0"/>
              <a:t>Certification </a:t>
            </a:r>
          </a:p>
          <a:p>
            <a:r>
              <a:rPr lang="en-US" sz="1292" dirty="0"/>
              <a:t>Verification</a:t>
            </a:r>
          </a:p>
          <a:p>
            <a:r>
              <a:rPr lang="en-US" sz="1292" dirty="0"/>
              <a:t>Private policy</a:t>
            </a:r>
          </a:p>
          <a:p>
            <a:endParaRPr lang="en-US" sz="1292" dirty="0"/>
          </a:p>
        </p:txBody>
      </p:sp>
      <p:sp>
        <p:nvSpPr>
          <p:cNvPr id="27" name="Title 1"/>
          <p:cNvSpPr>
            <a:spLocks noGrp="1"/>
          </p:cNvSpPr>
          <p:nvPr>
            <p:ph type="title"/>
          </p:nvPr>
        </p:nvSpPr>
        <p:spPr>
          <a:xfrm>
            <a:off x="935037" y="1"/>
            <a:ext cx="7453387" cy="1036637"/>
          </a:xfrm>
        </p:spPr>
        <p:txBody>
          <a:bodyPr/>
          <a:lstStyle/>
          <a:p>
            <a:r>
              <a:rPr lang="en-GB" dirty="0"/>
              <a:t>International Market Requirement Pathways</a:t>
            </a:r>
            <a:endParaRPr lang="en-AU" dirty="0"/>
          </a:p>
        </p:txBody>
      </p:sp>
      <p:sp>
        <p:nvSpPr>
          <p:cNvPr id="3" name="TextBox 2"/>
          <p:cNvSpPr txBox="1"/>
          <p:nvPr/>
        </p:nvSpPr>
        <p:spPr>
          <a:xfrm>
            <a:off x="6387104" y="3494004"/>
            <a:ext cx="2756896" cy="1231106"/>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EUTR/Lacey/Aus.</a:t>
            </a:r>
          </a:p>
          <a:p>
            <a:pPr algn="r"/>
            <a:r>
              <a:rPr lang="en-US" sz="1400" dirty="0">
                <a:latin typeface="Arial" panose="020B0604020202020204" pitchFamily="34" charset="0"/>
                <a:cs typeface="Arial" panose="020B0604020202020204" pitchFamily="34" charset="0"/>
              </a:rPr>
              <a:t>Controlled Sources</a:t>
            </a:r>
          </a:p>
          <a:p>
            <a:pPr algn="r"/>
            <a:r>
              <a:rPr lang="en-US" sz="1400" dirty="0">
                <a:latin typeface="Arial" panose="020B0604020202020204" pitchFamily="34" charset="0"/>
                <a:cs typeface="Arial" panose="020B0604020202020204" pitchFamily="34" charset="0"/>
              </a:rPr>
              <a:t>Private Policy</a:t>
            </a:r>
          </a:p>
          <a:p>
            <a:pPr algn="r"/>
            <a:r>
              <a:rPr lang="en-US" sz="1400" dirty="0">
                <a:latin typeface="Arial" panose="020B0604020202020204" pitchFamily="34" charset="0"/>
                <a:cs typeface="Arial" panose="020B0604020202020204" pitchFamily="34" charset="0"/>
              </a:rPr>
              <a:t>Public Procurement</a:t>
            </a:r>
          </a:p>
          <a:p>
            <a:endParaRPr lang="en-US" dirty="0"/>
          </a:p>
        </p:txBody>
      </p:sp>
    </p:spTree>
    <p:extLst>
      <p:ext uri="{BB962C8B-B14F-4D97-AF65-F5344CB8AC3E}">
        <p14:creationId xmlns:p14="http://schemas.microsoft.com/office/powerpoint/2010/main" val="206478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6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p:bldP spid="31" grpId="0" animBg="1"/>
      <p:bldP spid="3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er 25"/>
          <p:cNvGrpSpPr/>
          <p:nvPr/>
        </p:nvGrpSpPr>
        <p:grpSpPr>
          <a:xfrm>
            <a:off x="3624120" y="1951894"/>
            <a:ext cx="1510589" cy="1613508"/>
            <a:chOff x="3545129" y="4464000"/>
            <a:chExt cx="1636471" cy="1747967"/>
          </a:xfrm>
        </p:grpSpPr>
        <p:pic>
          <p:nvPicPr>
            <p:cNvPr id="46" name="Image 45" descr="s_313226738.jpg"/>
            <p:cNvPicPr>
              <a:picLocks noChangeAspect="1"/>
            </p:cNvPicPr>
            <p:nvPr/>
          </p:nvPicPr>
          <p:blipFill>
            <a:blip r:embed="rId2"/>
            <a:stretch>
              <a:fillRect/>
            </a:stretch>
          </p:blipFill>
          <p:spPr>
            <a:xfrm>
              <a:off x="3545129" y="4464000"/>
              <a:ext cx="1636471" cy="1747967"/>
            </a:xfrm>
            <a:prstGeom prst="rect">
              <a:avLst/>
            </a:prstGeom>
          </p:spPr>
        </p:pic>
        <p:pic>
          <p:nvPicPr>
            <p:cNvPr id="55" name="Image 54" descr="Accreditation.png"/>
            <p:cNvPicPr>
              <a:picLocks noChangeAspect="1"/>
            </p:cNvPicPr>
            <p:nvPr/>
          </p:nvPicPr>
          <p:blipFill>
            <a:blip r:embed="rId3"/>
            <a:stretch>
              <a:fillRect/>
            </a:stretch>
          </p:blipFill>
          <p:spPr>
            <a:xfrm>
              <a:off x="3684530" y="5123676"/>
              <a:ext cx="1344670" cy="362724"/>
            </a:xfrm>
            <a:prstGeom prst="rect">
              <a:avLst/>
            </a:prstGeom>
          </p:spPr>
        </p:pic>
      </p:grpSp>
      <p:grpSp>
        <p:nvGrpSpPr>
          <p:cNvPr id="57" name="Grouper 28"/>
          <p:cNvGrpSpPr/>
          <p:nvPr/>
        </p:nvGrpSpPr>
        <p:grpSpPr>
          <a:xfrm>
            <a:off x="5345724" y="3855309"/>
            <a:ext cx="1510589" cy="1613508"/>
            <a:chOff x="5410200" y="2466000"/>
            <a:chExt cx="1636471" cy="1747967"/>
          </a:xfrm>
        </p:grpSpPr>
        <p:pic>
          <p:nvPicPr>
            <p:cNvPr id="58" name="Image 57" descr="s_313226738.jpg"/>
            <p:cNvPicPr>
              <a:picLocks noChangeAspect="1"/>
            </p:cNvPicPr>
            <p:nvPr/>
          </p:nvPicPr>
          <p:blipFill>
            <a:blip r:embed="rId2"/>
            <a:stretch>
              <a:fillRect/>
            </a:stretch>
          </p:blipFill>
          <p:spPr>
            <a:xfrm>
              <a:off x="5410200" y="2466000"/>
              <a:ext cx="1636471" cy="1747967"/>
            </a:xfrm>
            <a:prstGeom prst="rect">
              <a:avLst/>
            </a:prstGeom>
          </p:spPr>
        </p:pic>
        <p:pic>
          <p:nvPicPr>
            <p:cNvPr id="62" name="Image 61" descr="Conformity_Assessment.png"/>
            <p:cNvPicPr>
              <a:picLocks noChangeAspect="1"/>
            </p:cNvPicPr>
            <p:nvPr/>
          </p:nvPicPr>
          <p:blipFill>
            <a:blip r:embed="rId4"/>
            <a:stretch>
              <a:fillRect/>
            </a:stretch>
          </p:blipFill>
          <p:spPr>
            <a:xfrm>
              <a:off x="5638800" y="2974976"/>
              <a:ext cx="1199580" cy="686585"/>
            </a:xfrm>
            <a:prstGeom prst="rect">
              <a:avLst/>
            </a:prstGeom>
          </p:spPr>
        </p:pic>
      </p:grpSp>
      <p:grpSp>
        <p:nvGrpSpPr>
          <p:cNvPr id="67" name="Grouper 66"/>
          <p:cNvGrpSpPr/>
          <p:nvPr/>
        </p:nvGrpSpPr>
        <p:grpSpPr>
          <a:xfrm>
            <a:off x="1860370" y="3855309"/>
            <a:ext cx="1510589" cy="1613508"/>
            <a:chOff x="1634400" y="3662233"/>
            <a:chExt cx="1636471" cy="1747967"/>
          </a:xfrm>
        </p:grpSpPr>
        <p:pic>
          <p:nvPicPr>
            <p:cNvPr id="71" name="Image 70" descr="s_313226738.jpg"/>
            <p:cNvPicPr>
              <a:picLocks noChangeAspect="1"/>
            </p:cNvPicPr>
            <p:nvPr/>
          </p:nvPicPr>
          <p:blipFill>
            <a:blip r:embed="rId2"/>
            <a:stretch>
              <a:fillRect/>
            </a:stretch>
          </p:blipFill>
          <p:spPr>
            <a:xfrm>
              <a:off x="1634400" y="3662233"/>
              <a:ext cx="1636471" cy="1747967"/>
            </a:xfrm>
            <a:prstGeom prst="rect">
              <a:avLst/>
            </a:prstGeom>
          </p:spPr>
        </p:pic>
        <p:pic>
          <p:nvPicPr>
            <p:cNvPr id="72" name="Image 71" descr="Standard-Setting.png"/>
            <p:cNvPicPr>
              <a:picLocks noChangeAspect="1"/>
            </p:cNvPicPr>
            <p:nvPr/>
          </p:nvPicPr>
          <p:blipFill>
            <a:blip r:embed="rId5"/>
            <a:stretch>
              <a:fillRect/>
            </a:stretch>
          </p:blipFill>
          <p:spPr>
            <a:xfrm>
              <a:off x="1980000" y="4168800"/>
              <a:ext cx="1010446" cy="686585"/>
            </a:xfrm>
            <a:prstGeom prst="rect">
              <a:avLst/>
            </a:prstGeom>
          </p:spPr>
        </p:pic>
      </p:grpSp>
      <p:grpSp>
        <p:nvGrpSpPr>
          <p:cNvPr id="79" name="Grouper 78"/>
          <p:cNvGrpSpPr/>
          <p:nvPr/>
        </p:nvGrpSpPr>
        <p:grpSpPr>
          <a:xfrm>
            <a:off x="3143077" y="2918909"/>
            <a:ext cx="2383782" cy="1896942"/>
            <a:chOff x="3024000" y="2647800"/>
            <a:chExt cx="2582430" cy="2055021"/>
          </a:xfrm>
        </p:grpSpPr>
        <p:sp>
          <p:nvSpPr>
            <p:cNvPr id="73" name="Double flèche horizontale 72"/>
            <p:cNvSpPr/>
            <p:nvPr/>
          </p:nvSpPr>
          <p:spPr>
            <a:xfrm rot="10800000">
              <a:off x="3277035" y="4398021"/>
              <a:ext cx="2133600"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76" name="Double flèche horizontale 75"/>
            <p:cNvSpPr/>
            <p:nvPr/>
          </p:nvSpPr>
          <p:spPr>
            <a:xfrm rot="13711640">
              <a:off x="4862455" y="3136042"/>
              <a:ext cx="1183149"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77" name="Double flèche horizontale 76"/>
            <p:cNvSpPr/>
            <p:nvPr/>
          </p:nvSpPr>
          <p:spPr>
            <a:xfrm rot="8004556">
              <a:off x="2556253" y="3115547"/>
              <a:ext cx="1240294"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grpSp>
      <p:sp>
        <p:nvSpPr>
          <p:cNvPr id="14" name="Titre 13"/>
          <p:cNvSpPr>
            <a:spLocks noGrp="1"/>
          </p:cNvSpPr>
          <p:nvPr>
            <p:ph type="title"/>
          </p:nvPr>
        </p:nvSpPr>
        <p:spPr>
          <a:xfrm>
            <a:off x="851222" y="-229211"/>
            <a:ext cx="6373884" cy="1290815"/>
          </a:xfrm>
        </p:spPr>
        <p:txBody>
          <a:bodyPr/>
          <a:lstStyle/>
          <a:p>
            <a:r>
              <a:rPr lang="en-GB" sz="3200" dirty="0"/>
              <a:t>MTLAS moving towards the ISO Framework  (2019+)</a:t>
            </a:r>
          </a:p>
        </p:txBody>
      </p:sp>
      <p:sp>
        <p:nvSpPr>
          <p:cNvPr id="16" name="Espace réservé du numéro de diapositive 2"/>
          <p:cNvSpPr>
            <a:spLocks noGrp="1"/>
          </p:cNvSpPr>
          <p:nvPr>
            <p:ph type="sldNum" sz="quarter" idx="11"/>
          </p:nvPr>
        </p:nvSpPr>
        <p:spPr>
          <a:xfrm>
            <a:off x="351694" y="6261923"/>
            <a:ext cx="432289" cy="332308"/>
          </a:xfrm>
        </p:spPr>
        <p:txBody>
          <a:bodyPr/>
          <a:lstStyle/>
          <a:p>
            <a:fld id="{733122C9-A0B9-462F-8757-0847AD287B63}" type="slidenum">
              <a:rPr lang="en-US" smtClean="0"/>
              <a:pPr/>
              <a:t>40</a:t>
            </a:fld>
            <a:endParaRPr lang="en-US" dirty="0"/>
          </a:p>
        </p:txBody>
      </p:sp>
      <p:sp>
        <p:nvSpPr>
          <p:cNvPr id="59" name="ZoneTexte 58"/>
          <p:cNvSpPr txBox="1"/>
          <p:nvPr/>
        </p:nvSpPr>
        <p:spPr>
          <a:xfrm>
            <a:off x="4009292" y="3780693"/>
            <a:ext cx="703385" cy="404854"/>
          </a:xfrm>
          <a:prstGeom prst="rect">
            <a:avLst/>
          </a:prstGeom>
          <a:noFill/>
        </p:spPr>
        <p:txBody>
          <a:bodyPr wrap="square" lIns="0" rIns="0" rtlCol="0">
            <a:spAutoFit/>
          </a:bodyPr>
          <a:lstStyle/>
          <a:p>
            <a:pPr algn="ctr"/>
            <a:r>
              <a:rPr lang="en-GB" sz="2031" b="1" dirty="0">
                <a:solidFill>
                  <a:schemeClr val="accent3"/>
                </a:solidFill>
              </a:rPr>
              <a:t>ISO</a:t>
            </a:r>
          </a:p>
        </p:txBody>
      </p:sp>
      <p:sp>
        <p:nvSpPr>
          <p:cNvPr id="60" name="ZoneTexte 59"/>
          <p:cNvSpPr txBox="1"/>
          <p:nvPr/>
        </p:nvSpPr>
        <p:spPr>
          <a:xfrm>
            <a:off x="6893169" y="4343401"/>
            <a:ext cx="1547446" cy="688843"/>
          </a:xfrm>
          <a:prstGeom prst="rect">
            <a:avLst/>
          </a:prstGeom>
          <a:noFill/>
        </p:spPr>
        <p:txBody>
          <a:bodyPr wrap="square" lIns="0" rIns="0" rtlCol="0">
            <a:spAutoFit/>
          </a:bodyPr>
          <a:lstStyle/>
          <a:p>
            <a:pPr algn="ctr"/>
            <a:r>
              <a:rPr lang="en-GB" sz="1292" dirty="0">
                <a:solidFill>
                  <a:schemeClr val="accent3"/>
                </a:solidFill>
              </a:rPr>
              <a:t>ISO/IEC 17021</a:t>
            </a:r>
          </a:p>
          <a:p>
            <a:pPr algn="ctr"/>
            <a:r>
              <a:rPr lang="en-GB" sz="1292" dirty="0">
                <a:solidFill>
                  <a:schemeClr val="accent3"/>
                </a:solidFill>
              </a:rPr>
              <a:t>ISO/IEC 17065</a:t>
            </a:r>
          </a:p>
          <a:p>
            <a:pPr algn="ctr"/>
            <a:r>
              <a:rPr lang="en-GB" sz="1292" dirty="0">
                <a:solidFill>
                  <a:schemeClr val="accent3"/>
                </a:solidFill>
              </a:rPr>
              <a:t>ISO 19011</a:t>
            </a:r>
          </a:p>
        </p:txBody>
      </p:sp>
      <p:sp>
        <p:nvSpPr>
          <p:cNvPr id="61" name="ZoneTexte 60"/>
          <p:cNvSpPr txBox="1"/>
          <p:nvPr/>
        </p:nvSpPr>
        <p:spPr>
          <a:xfrm>
            <a:off x="6754438" y="3297720"/>
            <a:ext cx="1828800" cy="490006"/>
          </a:xfrm>
          <a:prstGeom prst="rect">
            <a:avLst/>
          </a:prstGeom>
          <a:noFill/>
        </p:spPr>
        <p:txBody>
          <a:bodyPr wrap="square" lIns="0" rIns="0" rtlCol="0">
            <a:spAutoFit/>
          </a:bodyPr>
          <a:lstStyle/>
          <a:p>
            <a:pPr algn="ctr"/>
            <a:r>
              <a:rPr lang="en-GB" sz="1292" i="1" dirty="0">
                <a:solidFill>
                  <a:schemeClr val="accent3"/>
                </a:solidFill>
              </a:rPr>
              <a:t>MTLAS</a:t>
            </a:r>
            <a:br>
              <a:rPr lang="en-GB" sz="1292" i="1" dirty="0">
                <a:solidFill>
                  <a:schemeClr val="accent3"/>
                </a:solidFill>
              </a:rPr>
            </a:br>
            <a:r>
              <a:rPr lang="en-GB" sz="1292" i="1" dirty="0">
                <a:solidFill>
                  <a:schemeClr val="accent3"/>
                </a:solidFill>
              </a:rPr>
              <a:t>National documentation</a:t>
            </a:r>
          </a:p>
        </p:txBody>
      </p:sp>
      <p:sp>
        <p:nvSpPr>
          <p:cNvPr id="63" name="ZoneTexte 62"/>
          <p:cNvSpPr txBox="1"/>
          <p:nvPr/>
        </p:nvSpPr>
        <p:spPr>
          <a:xfrm>
            <a:off x="4642338" y="1459523"/>
            <a:ext cx="1336431" cy="291170"/>
          </a:xfrm>
          <a:prstGeom prst="rect">
            <a:avLst/>
          </a:prstGeom>
          <a:noFill/>
        </p:spPr>
        <p:txBody>
          <a:bodyPr wrap="square" lIns="0" rIns="0" rtlCol="0">
            <a:spAutoFit/>
          </a:bodyPr>
          <a:lstStyle/>
          <a:p>
            <a:pPr algn="ctr"/>
            <a:r>
              <a:rPr lang="en-GB" sz="1292" dirty="0">
                <a:solidFill>
                  <a:schemeClr val="accent3"/>
                </a:solidFill>
              </a:rPr>
              <a:t>ISO/IEC 17011</a:t>
            </a:r>
          </a:p>
        </p:txBody>
      </p:sp>
      <p:sp>
        <p:nvSpPr>
          <p:cNvPr id="64" name="ZoneTexte 63"/>
          <p:cNvSpPr txBox="1"/>
          <p:nvPr/>
        </p:nvSpPr>
        <p:spPr>
          <a:xfrm>
            <a:off x="3024554" y="1459523"/>
            <a:ext cx="1336431" cy="291170"/>
          </a:xfrm>
          <a:prstGeom prst="rect">
            <a:avLst/>
          </a:prstGeom>
          <a:noFill/>
        </p:spPr>
        <p:txBody>
          <a:bodyPr wrap="square" lIns="0" rIns="0" rtlCol="0">
            <a:spAutoFit/>
          </a:bodyPr>
          <a:lstStyle/>
          <a:p>
            <a:pPr algn="ctr"/>
            <a:r>
              <a:rPr lang="en-GB" sz="1292" b="1" dirty="0">
                <a:solidFill>
                  <a:schemeClr val="accent3"/>
                </a:solidFill>
              </a:rPr>
              <a:t>IAF Procedures</a:t>
            </a:r>
          </a:p>
        </p:txBody>
      </p:sp>
      <p:sp>
        <p:nvSpPr>
          <p:cNvPr id="65" name="ZoneTexte 64"/>
          <p:cNvSpPr txBox="1"/>
          <p:nvPr/>
        </p:nvSpPr>
        <p:spPr>
          <a:xfrm>
            <a:off x="422031" y="4273062"/>
            <a:ext cx="1477108" cy="1086516"/>
          </a:xfrm>
          <a:prstGeom prst="rect">
            <a:avLst/>
          </a:prstGeom>
          <a:noFill/>
        </p:spPr>
        <p:txBody>
          <a:bodyPr wrap="square" lIns="0" rIns="0" rtlCol="0">
            <a:spAutoFit/>
          </a:bodyPr>
          <a:lstStyle/>
          <a:p>
            <a:pPr algn="ctr"/>
            <a:r>
              <a:rPr lang="en-GB" sz="1292" dirty="0">
                <a:solidFill>
                  <a:schemeClr val="accent3"/>
                </a:solidFill>
              </a:rPr>
              <a:t>ISO/IEC Guide 59</a:t>
            </a:r>
            <a:br>
              <a:rPr lang="en-GB" sz="1292" dirty="0">
                <a:solidFill>
                  <a:schemeClr val="accent3"/>
                </a:solidFill>
              </a:rPr>
            </a:br>
            <a:r>
              <a:rPr lang="en-GB" sz="1292" dirty="0">
                <a:solidFill>
                  <a:schemeClr val="accent3"/>
                </a:solidFill>
              </a:rPr>
              <a:t>ISO Guide 82</a:t>
            </a:r>
            <a:br>
              <a:rPr lang="en-GB" sz="1292" dirty="0">
                <a:solidFill>
                  <a:schemeClr val="accent3"/>
                </a:solidFill>
              </a:rPr>
            </a:br>
            <a:r>
              <a:rPr lang="en-GB" sz="1292" dirty="0">
                <a:solidFill>
                  <a:schemeClr val="accent3"/>
                </a:solidFill>
              </a:rPr>
              <a:t>ISO/IEC Guide 2</a:t>
            </a:r>
            <a:br>
              <a:rPr lang="en-GB" sz="1292" dirty="0">
                <a:solidFill>
                  <a:schemeClr val="accent3"/>
                </a:solidFill>
              </a:rPr>
            </a:br>
            <a:r>
              <a:rPr lang="en-GB" sz="1292" dirty="0">
                <a:solidFill>
                  <a:schemeClr val="accent3"/>
                </a:solidFill>
              </a:rPr>
              <a:t>ISO/IEC 17007</a:t>
            </a:r>
          </a:p>
          <a:p>
            <a:pPr algn="ctr"/>
            <a:endParaRPr lang="en-GB" sz="1292" dirty="0">
              <a:solidFill>
                <a:schemeClr val="accent3"/>
              </a:solidFill>
            </a:endParaRPr>
          </a:p>
        </p:txBody>
      </p:sp>
      <p:cxnSp>
        <p:nvCxnSpPr>
          <p:cNvPr id="69" name="Connecteur droit 68"/>
          <p:cNvCxnSpPr/>
          <p:nvPr/>
        </p:nvCxnSpPr>
        <p:spPr>
          <a:xfrm>
            <a:off x="1758462" y="4634151"/>
            <a:ext cx="351692" cy="146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70" name="Connecteur droit 69"/>
          <p:cNvCxnSpPr/>
          <p:nvPr/>
        </p:nvCxnSpPr>
        <p:spPr>
          <a:xfrm rot="5400000">
            <a:off x="7364671" y="4110052"/>
            <a:ext cx="465231" cy="146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5" name="Grouper 42"/>
          <p:cNvGrpSpPr/>
          <p:nvPr/>
        </p:nvGrpSpPr>
        <p:grpSpPr>
          <a:xfrm>
            <a:off x="5344990" y="1881839"/>
            <a:ext cx="2251564" cy="1196883"/>
            <a:chOff x="5410200" y="6248400"/>
            <a:chExt cx="2439194" cy="685800"/>
          </a:xfrm>
        </p:grpSpPr>
        <p:cxnSp>
          <p:nvCxnSpPr>
            <p:cNvPr id="74" name="Connecteur droit 73"/>
            <p:cNvCxnSpPr/>
            <p:nvPr/>
          </p:nvCxnSpPr>
          <p:spPr>
            <a:xfrm rot="5400000">
              <a:off x="7506097" y="6590903"/>
              <a:ext cx="685800" cy="794"/>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75" name="Connecteur droit 74"/>
            <p:cNvCxnSpPr/>
            <p:nvPr/>
          </p:nvCxnSpPr>
          <p:spPr>
            <a:xfrm>
              <a:off x="5410200" y="6248400"/>
              <a:ext cx="2438400"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grpSp>
      <p:cxnSp>
        <p:nvCxnSpPr>
          <p:cNvPr id="78" name="Connecteur droit 77"/>
          <p:cNvCxnSpPr/>
          <p:nvPr/>
        </p:nvCxnSpPr>
        <p:spPr>
          <a:xfrm rot="5400000">
            <a:off x="4246338" y="2021498"/>
            <a:ext cx="281354" cy="146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3" name="Double flèche horizontale 92"/>
          <p:cNvSpPr/>
          <p:nvPr/>
        </p:nvSpPr>
        <p:spPr>
          <a:xfrm rot="5400000">
            <a:off x="4009292" y="3399092"/>
            <a:ext cx="703385" cy="140677"/>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cxnSp>
        <p:nvCxnSpPr>
          <p:cNvPr id="68" name="Connecteur droit 67"/>
          <p:cNvCxnSpPr/>
          <p:nvPr/>
        </p:nvCxnSpPr>
        <p:spPr>
          <a:xfrm>
            <a:off x="6752492" y="4672085"/>
            <a:ext cx="281354" cy="146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6" name="Grouper 41"/>
          <p:cNvGrpSpPr/>
          <p:nvPr/>
        </p:nvGrpSpPr>
        <p:grpSpPr>
          <a:xfrm>
            <a:off x="3586529" y="1740877"/>
            <a:ext cx="1759927" cy="140677"/>
            <a:chOff x="3504406" y="6096794"/>
            <a:chExt cx="1906588" cy="152400"/>
          </a:xfrm>
        </p:grpSpPr>
        <p:cxnSp>
          <p:nvCxnSpPr>
            <p:cNvPr id="82" name="Connecteur droit 81"/>
            <p:cNvCxnSpPr/>
            <p:nvPr/>
          </p:nvCxnSpPr>
          <p:spPr>
            <a:xfrm rot="5400000">
              <a:off x="3429000" y="6172200"/>
              <a:ext cx="152400" cy="1588"/>
            </a:xfrm>
            <a:prstGeom prst="line">
              <a:avLst/>
            </a:prstGeom>
            <a:ln w="254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6" name="Connecteur droit 85"/>
            <p:cNvCxnSpPr/>
            <p:nvPr/>
          </p:nvCxnSpPr>
          <p:spPr>
            <a:xfrm rot="5400000">
              <a:off x="5334000" y="6172200"/>
              <a:ext cx="152400" cy="158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a:off x="3505200" y="6248400"/>
              <a:ext cx="1905000" cy="794"/>
            </a:xfrm>
            <a:prstGeom prst="line">
              <a:avLst/>
            </a:prstGeom>
            <a:ln w="254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7" name="Double flèche horizontale 46"/>
          <p:cNvSpPr/>
          <p:nvPr/>
        </p:nvSpPr>
        <p:spPr>
          <a:xfrm rot="1510808">
            <a:off x="4564482" y="4223040"/>
            <a:ext cx="788210" cy="140704"/>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48" name="Double flèche horizontale 47"/>
          <p:cNvSpPr/>
          <p:nvPr/>
        </p:nvSpPr>
        <p:spPr>
          <a:xfrm rot="20126550">
            <a:off x="3368169" y="4219476"/>
            <a:ext cx="788210" cy="140704"/>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39" name="Image 100" descr="certificate.png">
            <a:extLst>
              <a:ext uri="{FF2B5EF4-FFF2-40B4-BE49-F238E27FC236}">
                <a16:creationId xmlns:a16="http://schemas.microsoft.com/office/drawing/2014/main" id="{79226CCC-A6C0-40B2-8A2B-2362605CCED6}"/>
              </a:ext>
            </a:extLst>
          </p:cNvPr>
          <p:cNvPicPr>
            <a:picLocks noChangeAspect="1"/>
          </p:cNvPicPr>
          <p:nvPr/>
        </p:nvPicPr>
        <p:blipFill>
          <a:blip r:embed="rId6"/>
          <a:stretch>
            <a:fillRect/>
          </a:stretch>
        </p:blipFill>
        <p:spPr>
          <a:xfrm rot="20518307">
            <a:off x="5433601" y="4889260"/>
            <a:ext cx="565378" cy="418245"/>
          </a:xfrm>
          <a:prstGeom prst="rect">
            <a:avLst/>
          </a:prstGeom>
          <a:effectLst>
            <a:outerShdw blurRad="50800" dist="38100" dir="2700000">
              <a:srgbClr val="000000">
                <a:alpha val="25000"/>
              </a:srgbClr>
            </a:outerShdw>
          </a:effectLst>
        </p:spPr>
      </p:pic>
      <p:pic>
        <p:nvPicPr>
          <p:cNvPr id="52" name="Image 37" descr="factory_icon.png">
            <a:extLst>
              <a:ext uri="{FF2B5EF4-FFF2-40B4-BE49-F238E27FC236}">
                <a16:creationId xmlns:a16="http://schemas.microsoft.com/office/drawing/2014/main" id="{000320F3-7864-46E7-810C-8E7810767AA0}"/>
              </a:ext>
            </a:extLst>
          </p:cNvPr>
          <p:cNvPicPr>
            <a:picLocks noChangeAspect="1"/>
          </p:cNvPicPr>
          <p:nvPr/>
        </p:nvPicPr>
        <p:blipFill>
          <a:blip r:embed="rId7"/>
          <a:stretch>
            <a:fillRect/>
          </a:stretch>
        </p:blipFill>
        <p:spPr>
          <a:xfrm>
            <a:off x="4553900" y="5872746"/>
            <a:ext cx="510469" cy="510469"/>
          </a:xfrm>
          <a:prstGeom prst="rect">
            <a:avLst/>
          </a:prstGeom>
          <a:effectLst/>
        </p:spPr>
      </p:pic>
      <p:sp>
        <p:nvSpPr>
          <p:cNvPr id="80" name="Double flèche horizontale 86">
            <a:extLst>
              <a:ext uri="{FF2B5EF4-FFF2-40B4-BE49-F238E27FC236}">
                <a16:creationId xmlns:a16="http://schemas.microsoft.com/office/drawing/2014/main" id="{3BC51EFF-1FE9-4E1E-B0F9-7FC7EB76AFA4}"/>
              </a:ext>
            </a:extLst>
          </p:cNvPr>
          <p:cNvSpPr/>
          <p:nvPr/>
        </p:nvSpPr>
        <p:spPr>
          <a:xfrm rot="18210655">
            <a:off x="4818695" y="5426233"/>
            <a:ext cx="1077190" cy="192738"/>
          </a:xfrm>
          <a:prstGeom prst="leftRightArrow">
            <a:avLst/>
          </a:prstGeom>
          <a:gradFill flip="none" rotWithShape="1">
            <a:gsLst>
              <a:gs pos="0">
                <a:schemeClr val="accent2">
                  <a:lumMod val="90000"/>
                  <a:lumOff val="10000"/>
                </a:schemeClr>
              </a:gs>
              <a:gs pos="100000">
                <a:schemeClr val="accent2"/>
              </a:gs>
            </a:gsLst>
            <a:path path="shape">
              <a:fillToRect l="50000" t="50000" r="50000" b="50000"/>
            </a:path>
            <a:tileRect/>
          </a:grad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81" name="ZoneTexte 87">
            <a:extLst>
              <a:ext uri="{FF2B5EF4-FFF2-40B4-BE49-F238E27FC236}">
                <a16:creationId xmlns:a16="http://schemas.microsoft.com/office/drawing/2014/main" id="{A6D84843-63FB-4A8C-A235-F5158881E560}"/>
              </a:ext>
            </a:extLst>
          </p:cNvPr>
          <p:cNvSpPr txBox="1"/>
          <p:nvPr/>
        </p:nvSpPr>
        <p:spPr>
          <a:xfrm rot="18219554">
            <a:off x="4528126" y="5289679"/>
            <a:ext cx="1006548" cy="264881"/>
          </a:xfrm>
          <a:prstGeom prst="rect">
            <a:avLst/>
          </a:prstGeom>
          <a:noFill/>
          <a:effectLst>
            <a:outerShdw blurRad="127000" dir="2700000">
              <a:schemeClr val="bg1">
                <a:alpha val="70000"/>
              </a:schemeClr>
            </a:outerShdw>
          </a:effectLst>
        </p:spPr>
        <p:txBody>
          <a:bodyPr wrap="square" lIns="0" rIns="0" rtlCol="0">
            <a:spAutoFit/>
          </a:bodyPr>
          <a:lstStyle/>
          <a:p>
            <a:pPr algn="ctr">
              <a:lnSpc>
                <a:spcPct val="90000"/>
              </a:lnSpc>
            </a:pPr>
            <a:r>
              <a:rPr lang="en-GB" sz="1246" spc="-18" dirty="0">
                <a:solidFill>
                  <a:schemeClr val="accent2"/>
                </a:solidFill>
              </a:rPr>
              <a:t>MTLAS</a:t>
            </a:r>
          </a:p>
        </p:txBody>
      </p:sp>
      <p:sp>
        <p:nvSpPr>
          <p:cNvPr id="85" name="ZoneTexte 59">
            <a:extLst>
              <a:ext uri="{FF2B5EF4-FFF2-40B4-BE49-F238E27FC236}">
                <a16:creationId xmlns:a16="http://schemas.microsoft.com/office/drawing/2014/main" id="{62AD332B-A8C8-4B3D-96DC-B67C776708C6}"/>
              </a:ext>
            </a:extLst>
          </p:cNvPr>
          <p:cNvSpPr txBox="1"/>
          <p:nvPr/>
        </p:nvSpPr>
        <p:spPr>
          <a:xfrm>
            <a:off x="2916779" y="5721362"/>
            <a:ext cx="1547446" cy="688843"/>
          </a:xfrm>
          <a:prstGeom prst="rect">
            <a:avLst/>
          </a:prstGeom>
          <a:noFill/>
        </p:spPr>
        <p:txBody>
          <a:bodyPr wrap="square" lIns="0" rIns="0" rtlCol="0">
            <a:spAutoFit/>
          </a:bodyPr>
          <a:lstStyle/>
          <a:p>
            <a:pPr algn="ctr"/>
            <a:r>
              <a:rPr lang="en-GB" sz="1292" dirty="0">
                <a:solidFill>
                  <a:schemeClr val="accent3"/>
                </a:solidFill>
              </a:rPr>
              <a:t>Auditors</a:t>
            </a:r>
          </a:p>
          <a:p>
            <a:pPr algn="ctr"/>
            <a:r>
              <a:rPr lang="en-GB" sz="1292" dirty="0">
                <a:solidFill>
                  <a:schemeClr val="accent3"/>
                </a:solidFill>
              </a:rPr>
              <a:t>ISO 9001</a:t>
            </a:r>
          </a:p>
          <a:p>
            <a:pPr algn="ctr"/>
            <a:r>
              <a:rPr lang="en-GB" sz="1292" dirty="0">
                <a:solidFill>
                  <a:schemeClr val="accent3"/>
                </a:solidFill>
              </a:rPr>
              <a:t>ISO 19011</a:t>
            </a:r>
          </a:p>
        </p:txBody>
      </p:sp>
    </p:spTree>
    <p:extLst>
      <p:ext uri="{BB962C8B-B14F-4D97-AF65-F5344CB8AC3E}">
        <p14:creationId xmlns:p14="http://schemas.microsoft.com/office/powerpoint/2010/main" val="19458774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circle(out)">
                                      <p:cBhvr>
                                        <p:cTn id="12" dur="500"/>
                                        <p:tgtEl>
                                          <p:spTgt spid="47"/>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circle(out)">
                                      <p:cBhvr>
                                        <p:cTn id="15" dur="500"/>
                                        <p:tgtEl>
                                          <p:spTgt spid="93"/>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out)">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right)">
                                      <p:cBhvr>
                                        <p:cTn id="23" dur="500"/>
                                        <p:tgtEl>
                                          <p:spTgt spid="6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wipe(down)">
                                      <p:cBhvr>
                                        <p:cTn id="41" dur="500"/>
                                        <p:tgtEl>
                                          <p:spTgt spid="70"/>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wipe(down)">
                                      <p:cBhvr>
                                        <p:cTn id="50" dur="500"/>
                                        <p:tgtEl>
                                          <p:spTgt spid="78"/>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circle(out)">
                                      <p:cBhvr>
                                        <p:cTn id="77" dur="500"/>
                                        <p:tgtEl>
                                          <p:spTgt spid="80"/>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fade">
                                      <p:cBhvr>
                                        <p:cTn id="8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3" grpId="0"/>
      <p:bldP spid="64" grpId="0"/>
      <p:bldP spid="65" grpId="0"/>
      <p:bldP spid="93" grpId="0" animBg="1"/>
      <p:bldP spid="47" grpId="0" animBg="1"/>
      <p:bldP spid="48" grpId="0" animBg="1"/>
      <p:bldP spid="80" grpId="0" animBg="1"/>
      <p:bldP spid="81" grpId="0"/>
      <p:bldP spid="8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Double flèche horizontale 86">
            <a:extLst>
              <a:ext uri="{FF2B5EF4-FFF2-40B4-BE49-F238E27FC236}">
                <a16:creationId xmlns:a16="http://schemas.microsoft.com/office/drawing/2014/main" id="{4AE3458E-5A29-48F3-9958-34DCA4DCE57A}"/>
              </a:ext>
            </a:extLst>
          </p:cNvPr>
          <p:cNvSpPr/>
          <p:nvPr/>
        </p:nvSpPr>
        <p:spPr>
          <a:xfrm>
            <a:off x="4946703" y="6308443"/>
            <a:ext cx="780558" cy="189557"/>
          </a:xfrm>
          <a:prstGeom prst="leftRightArrow">
            <a:avLst/>
          </a:prstGeom>
          <a:gradFill flip="none" rotWithShape="1">
            <a:gsLst>
              <a:gs pos="0">
                <a:schemeClr val="accent2">
                  <a:lumMod val="90000"/>
                  <a:lumOff val="10000"/>
                </a:schemeClr>
              </a:gs>
              <a:gs pos="100000">
                <a:schemeClr val="accent2"/>
              </a:gs>
            </a:gsLst>
            <a:path path="shape">
              <a:fillToRect l="50000" t="50000" r="50000" b="50000"/>
            </a:path>
            <a:tileRect/>
          </a:grad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4" name="Grouper 40"/>
          <p:cNvGrpSpPr/>
          <p:nvPr/>
        </p:nvGrpSpPr>
        <p:grpSpPr>
          <a:xfrm>
            <a:off x="1634400" y="1828800"/>
            <a:ext cx="5412871" cy="3810767"/>
            <a:chOff x="1634400" y="1828800"/>
            <a:chExt cx="5412871" cy="3810767"/>
          </a:xfrm>
        </p:grpSpPr>
        <p:pic>
          <p:nvPicPr>
            <p:cNvPr id="45" name="Image 44" descr="s_3132267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6000" y="1828800"/>
              <a:ext cx="1636471" cy="1747967"/>
            </a:xfrm>
            <a:prstGeom prst="rect">
              <a:avLst/>
            </a:prstGeom>
          </p:spPr>
        </p:pic>
        <p:pic>
          <p:nvPicPr>
            <p:cNvPr id="47" name="Image 46" descr="s_3132267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4400" y="3891600"/>
              <a:ext cx="1636471" cy="1747967"/>
            </a:xfrm>
            <a:prstGeom prst="rect">
              <a:avLst/>
            </a:prstGeom>
          </p:spPr>
        </p:pic>
        <p:pic>
          <p:nvPicPr>
            <p:cNvPr id="48" name="Image 47" descr="s_3132267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0800" y="3891600"/>
              <a:ext cx="1636471" cy="1747967"/>
            </a:xfrm>
            <a:prstGeom prst="rect">
              <a:avLst/>
            </a:prstGeom>
          </p:spPr>
        </p:pic>
      </p:grpSp>
      <p:grpSp>
        <p:nvGrpSpPr>
          <p:cNvPr id="102" name="Grouper 41"/>
          <p:cNvGrpSpPr/>
          <p:nvPr/>
        </p:nvGrpSpPr>
        <p:grpSpPr>
          <a:xfrm>
            <a:off x="5500800" y="4505980"/>
            <a:ext cx="3414600" cy="727919"/>
            <a:chOff x="5082949" y="2981980"/>
            <a:chExt cx="3414600" cy="727919"/>
          </a:xfrm>
        </p:grpSpPr>
        <p:sp>
          <p:nvSpPr>
            <p:cNvPr id="103" name="ZoneTexte 102"/>
            <p:cNvSpPr txBox="1"/>
            <p:nvPr/>
          </p:nvSpPr>
          <p:spPr>
            <a:xfrm>
              <a:off x="6668749" y="2981980"/>
              <a:ext cx="1828800" cy="523220"/>
            </a:xfrm>
            <a:prstGeom prst="rect">
              <a:avLst/>
            </a:prstGeom>
            <a:noFill/>
          </p:spPr>
          <p:txBody>
            <a:bodyPr wrap="square" lIns="0" rIns="0" rtlCol="0">
              <a:spAutoFit/>
            </a:bodyPr>
            <a:lstStyle/>
            <a:p>
              <a:r>
                <a:rPr lang="en-GB" sz="1400" dirty="0">
                  <a:solidFill>
                    <a:schemeClr val="accent2"/>
                  </a:solidFill>
                </a:rPr>
                <a:t>Issue </a:t>
              </a:r>
              <a:br>
                <a:rPr lang="en-GB" sz="1400" dirty="0">
                  <a:solidFill>
                    <a:schemeClr val="accent2"/>
                  </a:solidFill>
                </a:rPr>
              </a:br>
              <a:r>
                <a:rPr lang="en-GB" sz="1400" dirty="0">
                  <a:solidFill>
                    <a:schemeClr val="accent2"/>
                  </a:solidFill>
                </a:rPr>
                <a:t>certificates</a:t>
              </a:r>
            </a:p>
          </p:txBody>
        </p:sp>
        <p:pic>
          <p:nvPicPr>
            <p:cNvPr id="104" name="Image 103" descr="certific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18307">
              <a:off x="5082949" y="3256800"/>
              <a:ext cx="612493" cy="453099"/>
            </a:xfrm>
            <a:prstGeom prst="rect">
              <a:avLst/>
            </a:prstGeom>
            <a:effectLst>
              <a:outerShdw blurRad="50800" dist="38100" dir="2700000">
                <a:srgbClr val="000000">
                  <a:alpha val="25000"/>
                </a:srgbClr>
              </a:outerShdw>
            </a:effectLst>
          </p:spPr>
        </p:pic>
      </p:grpSp>
      <p:grpSp>
        <p:nvGrpSpPr>
          <p:cNvPr id="95" name="Grouper 94"/>
          <p:cNvGrpSpPr/>
          <p:nvPr/>
        </p:nvGrpSpPr>
        <p:grpSpPr>
          <a:xfrm>
            <a:off x="5257800" y="5181600"/>
            <a:ext cx="765103" cy="764164"/>
            <a:chOff x="7078108" y="2840050"/>
            <a:chExt cx="1158399" cy="1166750"/>
          </a:xfrm>
        </p:grpSpPr>
        <p:grpSp>
          <p:nvGrpSpPr>
            <p:cNvPr id="90" name="Grouper 36"/>
            <p:cNvGrpSpPr/>
            <p:nvPr/>
          </p:nvGrpSpPr>
          <p:grpSpPr>
            <a:xfrm rot="4473018">
              <a:off x="7066233" y="2851925"/>
              <a:ext cx="1166750" cy="1143000"/>
              <a:chOff x="4228275" y="1828800"/>
              <a:chExt cx="1166750" cy="1143000"/>
            </a:xfrm>
          </p:grpSpPr>
          <p:pic>
            <p:nvPicPr>
              <p:cNvPr id="91" name="Image 90" descr="Group_Entity_backgroun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75" y="1828800"/>
                <a:ext cx="1149350" cy="1114425"/>
              </a:xfrm>
              <a:prstGeom prst="rect">
                <a:avLst/>
              </a:prstGeom>
            </p:spPr>
          </p:pic>
          <p:pic>
            <p:nvPicPr>
              <p:cNvPr id="92" name="Image 91" descr="Group_Entity_line_left.png"/>
              <p:cNvPicPr>
                <a:picLocks noChangeAspect="1"/>
              </p:cNvPicPr>
              <p:nvPr/>
            </p:nvPicPr>
            <p:blipFill>
              <a:blip r:embed="rId5" cstate="email">
                <a:alphaModFix/>
                <a:lum contrast="50000"/>
                <a:extLst>
                  <a:ext uri="{28A0092B-C50C-407E-A947-70E740481C1C}">
                    <a14:useLocalDpi xmlns:a14="http://schemas.microsoft.com/office/drawing/2010/main"/>
                  </a:ext>
                </a:extLst>
              </a:blip>
              <a:stretch>
                <a:fillRect/>
              </a:stretch>
            </p:blipFill>
            <p:spPr>
              <a:xfrm>
                <a:off x="4228275" y="1828800"/>
                <a:ext cx="1143000" cy="1143000"/>
              </a:xfrm>
              <a:prstGeom prst="rect">
                <a:avLst/>
              </a:prstGeom>
            </p:spPr>
          </p:pic>
        </p:grpSp>
        <p:pic>
          <p:nvPicPr>
            <p:cNvPr id="93" name="Image 92" descr="Group_Entity_line_right.png"/>
            <p:cNvPicPr>
              <a:picLocks noChangeAspect="1"/>
            </p:cNvPicPr>
            <p:nvPr/>
          </p:nvPicPr>
          <p:blipFill>
            <a:blip r:embed="rId6" cstate="email">
              <a:lum/>
              <a:alphaModFix/>
              <a:extLst>
                <a:ext uri="{28A0092B-C50C-407E-A947-70E740481C1C}">
                  <a14:useLocalDpi xmlns:a14="http://schemas.microsoft.com/office/drawing/2010/main"/>
                </a:ext>
              </a:extLst>
            </a:blip>
            <a:stretch>
              <a:fillRect/>
            </a:stretch>
          </p:blipFill>
          <p:spPr>
            <a:xfrm rot="4473018">
              <a:off x="7341157" y="3107555"/>
              <a:ext cx="771525" cy="1019175"/>
            </a:xfrm>
            <a:prstGeom prst="rect">
              <a:avLst/>
            </a:prstGeom>
            <a:effectLst>
              <a:outerShdw blurRad="76200" dir="2700000">
                <a:schemeClr val="bg1">
                  <a:alpha val="78000"/>
                </a:schemeClr>
              </a:outerShdw>
            </a:effectLst>
          </p:spPr>
        </p:pic>
      </p:grpSp>
      <p:grpSp>
        <p:nvGrpSpPr>
          <p:cNvPr id="50" name="Grouper 43"/>
          <p:cNvGrpSpPr/>
          <p:nvPr/>
        </p:nvGrpSpPr>
        <p:grpSpPr>
          <a:xfrm>
            <a:off x="1890196" y="2438400"/>
            <a:ext cx="4891604" cy="2469233"/>
            <a:chOff x="1890196" y="2438400"/>
            <a:chExt cx="4891604" cy="2469233"/>
          </a:xfrm>
        </p:grpSpPr>
        <p:sp>
          <p:nvSpPr>
            <p:cNvPr id="53" name="ZoneTexte 52"/>
            <p:cNvSpPr txBox="1"/>
            <p:nvPr/>
          </p:nvSpPr>
          <p:spPr>
            <a:xfrm>
              <a:off x="3834000" y="2438400"/>
              <a:ext cx="1066800" cy="707886"/>
            </a:xfrm>
            <a:prstGeom prst="rect">
              <a:avLst/>
            </a:prstGeom>
            <a:noFill/>
          </p:spPr>
          <p:txBody>
            <a:bodyPr wrap="square" lIns="0" rIns="0" rtlCol="0">
              <a:spAutoFit/>
            </a:bodyPr>
            <a:lstStyle/>
            <a:p>
              <a:pPr algn="ctr"/>
              <a:r>
                <a:rPr lang="en-GB" sz="2000" b="1" dirty="0" err="1"/>
                <a:t>DoS</a:t>
              </a:r>
              <a:r>
                <a:rPr lang="en-GB" sz="2000" b="1" dirty="0"/>
                <a:t> (AB) </a:t>
              </a:r>
            </a:p>
          </p:txBody>
        </p:sp>
        <p:sp>
          <p:nvSpPr>
            <p:cNvPr id="56" name="ZoneTexte 55"/>
            <p:cNvSpPr txBox="1"/>
            <p:nvPr/>
          </p:nvSpPr>
          <p:spPr>
            <a:xfrm>
              <a:off x="1890196" y="4507523"/>
              <a:ext cx="1066800" cy="400110"/>
            </a:xfrm>
            <a:prstGeom prst="rect">
              <a:avLst/>
            </a:prstGeom>
            <a:noFill/>
          </p:spPr>
          <p:txBody>
            <a:bodyPr wrap="square" lIns="0" rIns="0" rtlCol="0">
              <a:spAutoFit/>
            </a:bodyPr>
            <a:lstStyle/>
            <a:p>
              <a:pPr algn="ctr"/>
              <a:r>
                <a:rPr lang="en-GB" sz="2000" b="1" dirty="0"/>
                <a:t>MFCC</a:t>
              </a:r>
            </a:p>
          </p:txBody>
        </p:sp>
        <p:sp>
          <p:nvSpPr>
            <p:cNvPr id="61" name="ZoneTexte 60"/>
            <p:cNvSpPr txBox="1"/>
            <p:nvPr/>
          </p:nvSpPr>
          <p:spPr>
            <a:xfrm>
              <a:off x="5715000" y="4495800"/>
              <a:ext cx="1066800" cy="400110"/>
            </a:xfrm>
            <a:prstGeom prst="rect">
              <a:avLst/>
            </a:prstGeom>
            <a:noFill/>
          </p:spPr>
          <p:txBody>
            <a:bodyPr wrap="square" lIns="0" rIns="0" rtlCol="0">
              <a:spAutoFit/>
            </a:bodyPr>
            <a:lstStyle/>
            <a:p>
              <a:pPr algn="ctr"/>
              <a:r>
                <a:rPr lang="en-GB" sz="2000" b="1" dirty="0"/>
                <a:t>CBs</a:t>
              </a:r>
            </a:p>
          </p:txBody>
        </p:sp>
      </p:grpSp>
      <p:sp>
        <p:nvSpPr>
          <p:cNvPr id="14" name="Titre 13"/>
          <p:cNvSpPr>
            <a:spLocks noGrp="1"/>
          </p:cNvSpPr>
          <p:nvPr>
            <p:ph type="title"/>
          </p:nvPr>
        </p:nvSpPr>
        <p:spPr/>
        <p:txBody>
          <a:bodyPr/>
          <a:lstStyle/>
          <a:p>
            <a:r>
              <a:rPr lang="en-GB" dirty="0"/>
              <a:t>MTLAS incorporated in MFCS</a:t>
            </a:r>
          </a:p>
        </p:txBody>
      </p:sp>
      <p:sp>
        <p:nvSpPr>
          <p:cNvPr id="16" name="Espace réservé du numéro de diapositive 2"/>
          <p:cNvSpPr>
            <a:spLocks noGrp="1"/>
          </p:cNvSpPr>
          <p:nvPr>
            <p:ph type="sldNum" sz="quarter" idx="11"/>
          </p:nvPr>
        </p:nvSpPr>
        <p:spPr>
          <a:xfrm>
            <a:off x="0" y="6498000"/>
            <a:ext cx="468313" cy="360000"/>
          </a:xfrm>
        </p:spPr>
        <p:txBody>
          <a:bodyPr/>
          <a:lstStyle/>
          <a:p>
            <a:fld id="{733122C9-A0B9-462F-8757-0847AD287B63}" type="slidenum">
              <a:rPr lang="en-US" smtClean="0"/>
              <a:pPr/>
              <a:t>41</a:t>
            </a:fld>
            <a:endParaRPr lang="en-US" dirty="0"/>
          </a:p>
        </p:txBody>
      </p:sp>
      <p:grpSp>
        <p:nvGrpSpPr>
          <p:cNvPr id="7" name="Grouper 44"/>
          <p:cNvGrpSpPr/>
          <p:nvPr/>
        </p:nvGrpSpPr>
        <p:grpSpPr>
          <a:xfrm>
            <a:off x="3024000" y="2876400"/>
            <a:ext cx="2582430" cy="2055021"/>
            <a:chOff x="3024000" y="2876400"/>
            <a:chExt cx="2582430" cy="2055021"/>
          </a:xfrm>
        </p:grpSpPr>
        <p:sp>
          <p:nvSpPr>
            <p:cNvPr id="21" name="Double flèche horizontale 20"/>
            <p:cNvSpPr/>
            <p:nvPr/>
          </p:nvSpPr>
          <p:spPr>
            <a:xfrm rot="10800000">
              <a:off x="3277035" y="4626621"/>
              <a:ext cx="2133600"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Double flèche horizontale 21"/>
            <p:cNvSpPr/>
            <p:nvPr/>
          </p:nvSpPr>
          <p:spPr>
            <a:xfrm rot="13711640">
              <a:off x="4862455" y="3364642"/>
              <a:ext cx="1183149"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Double flèche horizontale 22"/>
            <p:cNvSpPr/>
            <p:nvPr/>
          </p:nvSpPr>
          <p:spPr>
            <a:xfrm rot="8004556">
              <a:off x="2556253" y="3344147"/>
              <a:ext cx="1240294" cy="304800"/>
            </a:xfrm>
            <a:prstGeom prst="leftRightArrow">
              <a:avLst/>
            </a:prstGeom>
            <a:gradFill flip="none" rotWithShape="1">
              <a:gsLst>
                <a:gs pos="0">
                  <a:schemeClr val="tx1">
                    <a:lumMod val="40000"/>
                    <a:lumOff val="60000"/>
                  </a:schemeClr>
                </a:gs>
                <a:gs pos="100000">
                  <a:schemeClr val="tx1">
                    <a:lumMod val="60000"/>
                    <a:lumOff val="40000"/>
                  </a:schemeClr>
                </a:gs>
              </a:gsLst>
              <a:path path="shape">
                <a:fillToRect l="50000" t="50000" r="50000" b="50000"/>
              </a:path>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 name="Grouper 49"/>
          <p:cNvGrpSpPr/>
          <p:nvPr/>
        </p:nvGrpSpPr>
        <p:grpSpPr>
          <a:xfrm>
            <a:off x="2730500" y="2717179"/>
            <a:ext cx="427119" cy="1266388"/>
            <a:chOff x="2730500" y="2717179"/>
            <a:chExt cx="427119" cy="1266388"/>
          </a:xfrm>
        </p:grpSpPr>
        <p:sp>
          <p:nvSpPr>
            <p:cNvPr id="46" name="ZoneTexte 45"/>
            <p:cNvSpPr txBox="1"/>
            <p:nvPr/>
          </p:nvSpPr>
          <p:spPr>
            <a:xfrm rot="18778873">
              <a:off x="2437333" y="3129688"/>
              <a:ext cx="1132795" cy="307777"/>
            </a:xfrm>
            <a:prstGeom prst="rect">
              <a:avLst/>
            </a:prstGeom>
            <a:noFill/>
          </p:spPr>
          <p:txBody>
            <a:bodyPr wrap="square" lIns="0" rIns="0" rtlCol="0">
              <a:spAutoFit/>
            </a:bodyPr>
            <a:lstStyle/>
            <a:p>
              <a:pPr algn="ctr"/>
              <a:r>
                <a:rPr lang="en-GB" sz="1400" dirty="0">
                  <a:solidFill>
                    <a:schemeClr val="accent1"/>
                  </a:solidFill>
                </a:rPr>
                <a:t>Standards</a:t>
              </a:r>
            </a:p>
          </p:txBody>
        </p:sp>
        <p:sp>
          <p:nvSpPr>
            <p:cNvPr id="49" name="Forme libre 48"/>
            <p:cNvSpPr/>
            <p:nvPr/>
          </p:nvSpPr>
          <p:spPr>
            <a:xfrm>
              <a:off x="2730500" y="3716867"/>
              <a:ext cx="258233" cy="266700"/>
            </a:xfrm>
            <a:custGeom>
              <a:avLst/>
              <a:gdLst>
                <a:gd name="connsiteX0" fmla="*/ 0 w 258233"/>
                <a:gd name="connsiteY0" fmla="*/ 0 h 266700"/>
                <a:gd name="connsiteX1" fmla="*/ 258233 w 258233"/>
                <a:gd name="connsiteY1" fmla="*/ 237066 h 266700"/>
                <a:gd name="connsiteX2" fmla="*/ 211667 w 258233"/>
                <a:gd name="connsiteY2" fmla="*/ 266700 h 266700"/>
                <a:gd name="connsiteX3" fmla="*/ 12700 w 258233"/>
                <a:gd name="connsiteY3" fmla="*/ 245533 h 266700"/>
                <a:gd name="connsiteX4" fmla="*/ 0 w 258233"/>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33" h="266700">
                  <a:moveTo>
                    <a:pt x="0" y="0"/>
                  </a:moveTo>
                  <a:lnTo>
                    <a:pt x="258233" y="237066"/>
                  </a:lnTo>
                  <a:lnTo>
                    <a:pt x="211667" y="266700"/>
                  </a:lnTo>
                  <a:lnTo>
                    <a:pt x="12700" y="245533"/>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 name="Grouper 52"/>
          <p:cNvGrpSpPr/>
          <p:nvPr/>
        </p:nvGrpSpPr>
        <p:grpSpPr>
          <a:xfrm>
            <a:off x="5010567" y="2806087"/>
            <a:ext cx="791301" cy="1076313"/>
            <a:chOff x="5010567" y="2806087"/>
            <a:chExt cx="791301" cy="1076313"/>
          </a:xfrm>
        </p:grpSpPr>
        <p:sp>
          <p:nvSpPr>
            <p:cNvPr id="51" name="Forme libre 50"/>
            <p:cNvSpPr/>
            <p:nvPr/>
          </p:nvSpPr>
          <p:spPr>
            <a:xfrm rot="5738294">
              <a:off x="5014800" y="3060000"/>
              <a:ext cx="258233" cy="266700"/>
            </a:xfrm>
            <a:custGeom>
              <a:avLst/>
              <a:gdLst>
                <a:gd name="connsiteX0" fmla="*/ 0 w 258233"/>
                <a:gd name="connsiteY0" fmla="*/ 0 h 266700"/>
                <a:gd name="connsiteX1" fmla="*/ 258233 w 258233"/>
                <a:gd name="connsiteY1" fmla="*/ 237066 h 266700"/>
                <a:gd name="connsiteX2" fmla="*/ 211667 w 258233"/>
                <a:gd name="connsiteY2" fmla="*/ 266700 h 266700"/>
                <a:gd name="connsiteX3" fmla="*/ 12700 w 258233"/>
                <a:gd name="connsiteY3" fmla="*/ 245533 h 266700"/>
                <a:gd name="connsiteX4" fmla="*/ 0 w 258233"/>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33" h="266700">
                  <a:moveTo>
                    <a:pt x="0" y="0"/>
                  </a:moveTo>
                  <a:lnTo>
                    <a:pt x="258233" y="237066"/>
                  </a:lnTo>
                  <a:lnTo>
                    <a:pt x="211667" y="266700"/>
                  </a:lnTo>
                  <a:lnTo>
                    <a:pt x="12700" y="245533"/>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ZoneTexte 51"/>
            <p:cNvSpPr txBox="1"/>
            <p:nvPr/>
          </p:nvSpPr>
          <p:spPr>
            <a:xfrm rot="2906715">
              <a:off x="5109823" y="3190355"/>
              <a:ext cx="1076313" cy="307777"/>
            </a:xfrm>
            <a:prstGeom prst="rect">
              <a:avLst/>
            </a:prstGeom>
            <a:noFill/>
          </p:spPr>
          <p:txBody>
            <a:bodyPr wrap="square" lIns="0" rIns="0" rtlCol="0">
              <a:spAutoFit/>
            </a:bodyPr>
            <a:lstStyle/>
            <a:p>
              <a:pPr algn="ctr"/>
              <a:r>
                <a:rPr lang="en-GB" sz="1400" dirty="0">
                  <a:solidFill>
                    <a:schemeClr val="accent1"/>
                  </a:solidFill>
                </a:rPr>
                <a:t>Accredits</a:t>
              </a:r>
            </a:p>
          </p:txBody>
        </p:sp>
      </p:grpSp>
      <p:grpSp>
        <p:nvGrpSpPr>
          <p:cNvPr id="10" name="Grouper 55"/>
          <p:cNvGrpSpPr/>
          <p:nvPr/>
        </p:nvGrpSpPr>
        <p:grpSpPr>
          <a:xfrm>
            <a:off x="3289767" y="4638394"/>
            <a:ext cx="1576828" cy="546183"/>
            <a:chOff x="3289767" y="4638394"/>
            <a:chExt cx="1576828" cy="546183"/>
          </a:xfrm>
        </p:grpSpPr>
        <p:sp>
          <p:nvSpPr>
            <p:cNvPr id="54" name="Forme libre 53"/>
            <p:cNvSpPr/>
            <p:nvPr/>
          </p:nvSpPr>
          <p:spPr>
            <a:xfrm rot="2771934">
              <a:off x="3294000" y="4634161"/>
              <a:ext cx="258233" cy="266700"/>
            </a:xfrm>
            <a:custGeom>
              <a:avLst/>
              <a:gdLst>
                <a:gd name="connsiteX0" fmla="*/ 0 w 258233"/>
                <a:gd name="connsiteY0" fmla="*/ 0 h 266700"/>
                <a:gd name="connsiteX1" fmla="*/ 258233 w 258233"/>
                <a:gd name="connsiteY1" fmla="*/ 237066 h 266700"/>
                <a:gd name="connsiteX2" fmla="*/ 211667 w 258233"/>
                <a:gd name="connsiteY2" fmla="*/ 266700 h 266700"/>
                <a:gd name="connsiteX3" fmla="*/ 12700 w 258233"/>
                <a:gd name="connsiteY3" fmla="*/ 245533 h 266700"/>
                <a:gd name="connsiteX4" fmla="*/ 0 w 258233"/>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33" h="266700">
                  <a:moveTo>
                    <a:pt x="0" y="0"/>
                  </a:moveTo>
                  <a:lnTo>
                    <a:pt x="258233" y="237066"/>
                  </a:lnTo>
                  <a:lnTo>
                    <a:pt x="211667" y="266700"/>
                  </a:lnTo>
                  <a:lnTo>
                    <a:pt x="12700" y="245533"/>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ZoneTexte 54"/>
            <p:cNvSpPr txBox="1"/>
            <p:nvPr/>
          </p:nvSpPr>
          <p:spPr>
            <a:xfrm>
              <a:off x="3733800" y="4876800"/>
              <a:ext cx="1132795" cy="307777"/>
            </a:xfrm>
            <a:prstGeom prst="rect">
              <a:avLst/>
            </a:prstGeom>
            <a:noFill/>
          </p:spPr>
          <p:txBody>
            <a:bodyPr wrap="square" lIns="0" rIns="0" rtlCol="0">
              <a:spAutoFit/>
            </a:bodyPr>
            <a:lstStyle/>
            <a:p>
              <a:pPr algn="ctr"/>
              <a:r>
                <a:rPr lang="en-GB" sz="1400" dirty="0">
                  <a:solidFill>
                    <a:schemeClr val="accent1"/>
                  </a:solidFill>
                </a:rPr>
                <a:t>Notifies</a:t>
              </a:r>
            </a:p>
          </p:txBody>
        </p:sp>
      </p:grpSp>
      <p:sp>
        <p:nvSpPr>
          <p:cNvPr id="57" name="ZoneTexte 56"/>
          <p:cNvSpPr txBox="1"/>
          <p:nvPr/>
        </p:nvSpPr>
        <p:spPr>
          <a:xfrm>
            <a:off x="3848099" y="1301533"/>
            <a:ext cx="990600" cy="461665"/>
          </a:xfrm>
          <a:prstGeom prst="rect">
            <a:avLst/>
          </a:prstGeom>
          <a:noFill/>
        </p:spPr>
        <p:txBody>
          <a:bodyPr wrap="square" lIns="0" rIns="0" rtlCol="0">
            <a:spAutoFit/>
          </a:bodyPr>
          <a:lstStyle/>
          <a:p>
            <a:pPr algn="ctr"/>
            <a:r>
              <a:rPr lang="en-GB" sz="2400" b="1" dirty="0">
                <a:solidFill>
                  <a:srgbClr val="7BC11B"/>
                </a:solidFill>
              </a:rPr>
              <a:t>IAF</a:t>
            </a:r>
          </a:p>
        </p:txBody>
      </p:sp>
      <p:cxnSp>
        <p:nvCxnSpPr>
          <p:cNvPr id="58" name="Connecteur droit 57"/>
          <p:cNvCxnSpPr/>
          <p:nvPr/>
        </p:nvCxnSpPr>
        <p:spPr>
          <a:xfrm rot="5400000">
            <a:off x="4133959" y="1922571"/>
            <a:ext cx="420469" cy="1588"/>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9" name="ZoneTexte 58"/>
          <p:cNvSpPr txBox="1"/>
          <p:nvPr/>
        </p:nvSpPr>
        <p:spPr>
          <a:xfrm>
            <a:off x="-89372" y="4567535"/>
            <a:ext cx="990600" cy="461665"/>
          </a:xfrm>
          <a:prstGeom prst="rect">
            <a:avLst/>
          </a:prstGeom>
          <a:noFill/>
        </p:spPr>
        <p:txBody>
          <a:bodyPr wrap="square" lIns="0" rIns="0" rtlCol="0">
            <a:spAutoFit/>
          </a:bodyPr>
          <a:lstStyle/>
          <a:p>
            <a:pPr algn="r"/>
            <a:r>
              <a:rPr lang="en-GB" sz="2400" b="1" dirty="0">
                <a:solidFill>
                  <a:srgbClr val="7BC11B"/>
                </a:solidFill>
              </a:rPr>
              <a:t>PEFC</a:t>
            </a:r>
          </a:p>
        </p:txBody>
      </p:sp>
      <p:cxnSp>
        <p:nvCxnSpPr>
          <p:cNvPr id="60" name="Connecteur droit 59"/>
          <p:cNvCxnSpPr>
            <a:stCxn id="59" idx="3"/>
          </p:cNvCxnSpPr>
          <p:nvPr/>
        </p:nvCxnSpPr>
        <p:spPr>
          <a:xfrm flipV="1">
            <a:off x="901228" y="4755278"/>
            <a:ext cx="948008" cy="4309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38" name="Image 37" descr="factory_ico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52392" y="6076392"/>
            <a:ext cx="553008" cy="553008"/>
          </a:xfrm>
          <a:prstGeom prst="rect">
            <a:avLst/>
          </a:prstGeom>
          <a:effectLst/>
        </p:spPr>
      </p:pic>
      <p:pic>
        <p:nvPicPr>
          <p:cNvPr id="41" name="Image 40" descr="forest_icon.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36629" y="6099218"/>
            <a:ext cx="863485" cy="529291"/>
          </a:xfrm>
          <a:prstGeom prst="rect">
            <a:avLst/>
          </a:prstGeom>
        </p:spPr>
      </p:pic>
      <p:sp>
        <p:nvSpPr>
          <p:cNvPr id="87" name="Double flèche horizontale 86"/>
          <p:cNvSpPr/>
          <p:nvPr/>
        </p:nvSpPr>
        <p:spPr>
          <a:xfrm rot="18210655">
            <a:off x="4853245" y="5542278"/>
            <a:ext cx="1166956" cy="208800"/>
          </a:xfrm>
          <a:prstGeom prst="leftRightArrow">
            <a:avLst/>
          </a:prstGeom>
          <a:gradFill flip="none" rotWithShape="1">
            <a:gsLst>
              <a:gs pos="0">
                <a:schemeClr val="accent2">
                  <a:lumMod val="90000"/>
                  <a:lumOff val="10000"/>
                </a:schemeClr>
              </a:gs>
              <a:gs pos="100000">
                <a:schemeClr val="accent2"/>
              </a:gs>
            </a:gsLst>
            <a:path path="shape">
              <a:fillToRect l="50000" t="50000" r="50000" b="50000"/>
            </a:path>
            <a:tileRect/>
          </a:grad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ZoneTexte 87"/>
          <p:cNvSpPr txBox="1"/>
          <p:nvPr/>
        </p:nvSpPr>
        <p:spPr>
          <a:xfrm rot="18219554">
            <a:off x="4524468" y="5448559"/>
            <a:ext cx="1090427" cy="279307"/>
          </a:xfrm>
          <a:prstGeom prst="rect">
            <a:avLst/>
          </a:prstGeom>
          <a:noFill/>
          <a:effectLst>
            <a:outerShdw blurRad="127000" dir="2700000">
              <a:schemeClr val="bg1">
                <a:alpha val="70000"/>
              </a:schemeClr>
            </a:outerShdw>
          </a:effectLst>
        </p:spPr>
        <p:txBody>
          <a:bodyPr wrap="square" lIns="0" rIns="0" rtlCol="0">
            <a:spAutoFit/>
          </a:bodyPr>
          <a:lstStyle/>
          <a:p>
            <a:pPr algn="ctr">
              <a:lnSpc>
                <a:spcPct val="90000"/>
              </a:lnSpc>
            </a:pPr>
            <a:r>
              <a:rPr lang="en-GB" sz="1350" spc="-20" dirty="0">
                <a:solidFill>
                  <a:schemeClr val="accent2"/>
                </a:solidFill>
              </a:rPr>
              <a:t>MTLAS</a:t>
            </a:r>
          </a:p>
        </p:txBody>
      </p:sp>
      <p:sp>
        <p:nvSpPr>
          <p:cNvPr id="96" name="ZoneTexte 95"/>
          <p:cNvSpPr txBox="1"/>
          <p:nvPr/>
        </p:nvSpPr>
        <p:spPr>
          <a:xfrm>
            <a:off x="6132817" y="5566660"/>
            <a:ext cx="1295400" cy="483722"/>
          </a:xfrm>
          <a:prstGeom prst="rect">
            <a:avLst/>
          </a:prstGeom>
          <a:noFill/>
        </p:spPr>
        <p:txBody>
          <a:bodyPr wrap="square" lIns="0" rIns="0" rtlCol="0">
            <a:spAutoFit/>
          </a:bodyPr>
          <a:lstStyle/>
          <a:p>
            <a:pPr>
              <a:lnSpc>
                <a:spcPct val="90000"/>
              </a:lnSpc>
            </a:pPr>
            <a:r>
              <a:rPr lang="en-GB" sz="1400" i="1" dirty="0">
                <a:solidFill>
                  <a:schemeClr val="accent2">
                    <a:lumMod val="90000"/>
                    <a:lumOff val="10000"/>
                  </a:schemeClr>
                </a:solidFill>
              </a:rPr>
              <a:t>via Group </a:t>
            </a:r>
            <a:br>
              <a:rPr lang="en-GB" sz="1400" i="1" dirty="0">
                <a:solidFill>
                  <a:schemeClr val="accent2">
                    <a:lumMod val="90000"/>
                    <a:lumOff val="10000"/>
                  </a:schemeClr>
                </a:solidFill>
              </a:rPr>
            </a:br>
            <a:r>
              <a:rPr lang="en-GB" sz="1400" i="1" dirty="0">
                <a:solidFill>
                  <a:schemeClr val="accent2">
                    <a:lumMod val="90000"/>
                    <a:lumOff val="10000"/>
                  </a:schemeClr>
                </a:solidFill>
              </a:rPr>
              <a:t>Certification</a:t>
            </a:r>
          </a:p>
        </p:txBody>
      </p:sp>
      <p:sp>
        <p:nvSpPr>
          <p:cNvPr id="4" name="Oval 3"/>
          <p:cNvSpPr/>
          <p:nvPr/>
        </p:nvSpPr>
        <p:spPr>
          <a:xfrm>
            <a:off x="1043608" y="1673423"/>
            <a:ext cx="8100392" cy="51845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ZoneTexte 56"/>
          <p:cNvSpPr txBox="1"/>
          <p:nvPr/>
        </p:nvSpPr>
        <p:spPr>
          <a:xfrm>
            <a:off x="-317730" y="1235724"/>
            <a:ext cx="3672118" cy="830997"/>
          </a:xfrm>
          <a:prstGeom prst="rect">
            <a:avLst/>
          </a:prstGeom>
          <a:noFill/>
        </p:spPr>
        <p:txBody>
          <a:bodyPr wrap="square" lIns="0" rIns="0" rtlCol="0">
            <a:spAutoFit/>
          </a:bodyPr>
          <a:lstStyle/>
          <a:p>
            <a:pPr algn="ctr"/>
            <a:r>
              <a:rPr lang="en-GB" sz="2400" b="1" dirty="0">
                <a:solidFill>
                  <a:srgbClr val="65A02E"/>
                </a:solidFill>
              </a:rPr>
              <a:t>Myanmar Forest Certification Scheme</a:t>
            </a:r>
          </a:p>
        </p:txBody>
      </p:sp>
      <p:sp>
        <p:nvSpPr>
          <p:cNvPr id="64" name="Flowchart: Document 63">
            <a:extLst>
              <a:ext uri="{FF2B5EF4-FFF2-40B4-BE49-F238E27FC236}">
                <a16:creationId xmlns:a16="http://schemas.microsoft.com/office/drawing/2014/main" id="{15816D42-556E-4F0C-BBB9-119778851F23}"/>
              </a:ext>
            </a:extLst>
          </p:cNvPr>
          <p:cNvSpPr/>
          <p:nvPr/>
        </p:nvSpPr>
        <p:spPr>
          <a:xfrm>
            <a:off x="3244017" y="5772966"/>
            <a:ext cx="1173663" cy="641375"/>
          </a:xfrm>
          <a:prstGeom prst="flowChartDocumen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MTLAS</a:t>
            </a:r>
          </a:p>
        </p:txBody>
      </p:sp>
      <p:sp>
        <p:nvSpPr>
          <p:cNvPr id="3" name="Flowchart: Document 2">
            <a:extLst>
              <a:ext uri="{FF2B5EF4-FFF2-40B4-BE49-F238E27FC236}">
                <a16:creationId xmlns:a16="http://schemas.microsoft.com/office/drawing/2014/main" id="{90779800-505D-42A4-B91C-21BCADEAC791}"/>
              </a:ext>
            </a:extLst>
          </p:cNvPr>
          <p:cNvSpPr/>
          <p:nvPr/>
        </p:nvSpPr>
        <p:spPr>
          <a:xfrm>
            <a:off x="2723282" y="5743395"/>
            <a:ext cx="685797" cy="447415"/>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CoC</a:t>
            </a:r>
          </a:p>
        </p:txBody>
      </p:sp>
      <p:sp>
        <p:nvSpPr>
          <p:cNvPr id="2" name="Flowchart: Multidocument 1">
            <a:extLst>
              <a:ext uri="{FF2B5EF4-FFF2-40B4-BE49-F238E27FC236}">
                <a16:creationId xmlns:a16="http://schemas.microsoft.com/office/drawing/2014/main" id="{59705F2C-AB6D-4575-A65C-0E1583FBF417}"/>
              </a:ext>
            </a:extLst>
          </p:cNvPr>
          <p:cNvSpPr/>
          <p:nvPr/>
        </p:nvSpPr>
        <p:spPr>
          <a:xfrm>
            <a:off x="1942884" y="5320388"/>
            <a:ext cx="1415962" cy="557956"/>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SCHEME DOCUMENTS</a:t>
            </a:r>
          </a:p>
        </p:txBody>
      </p:sp>
      <p:sp>
        <p:nvSpPr>
          <p:cNvPr id="66" name="ZoneTexte 87">
            <a:extLst>
              <a:ext uri="{FF2B5EF4-FFF2-40B4-BE49-F238E27FC236}">
                <a16:creationId xmlns:a16="http://schemas.microsoft.com/office/drawing/2014/main" id="{73EDA1C5-163B-4730-A1CC-D342E07D535F}"/>
              </a:ext>
            </a:extLst>
          </p:cNvPr>
          <p:cNvSpPr txBox="1"/>
          <p:nvPr/>
        </p:nvSpPr>
        <p:spPr>
          <a:xfrm>
            <a:off x="5208521" y="6114210"/>
            <a:ext cx="524104" cy="279307"/>
          </a:xfrm>
          <a:prstGeom prst="rect">
            <a:avLst/>
          </a:prstGeom>
          <a:noFill/>
          <a:effectLst>
            <a:outerShdw blurRad="127000" dir="2700000">
              <a:schemeClr val="bg1">
                <a:alpha val="70000"/>
              </a:schemeClr>
            </a:outerShdw>
          </a:effectLst>
        </p:spPr>
        <p:txBody>
          <a:bodyPr wrap="square" lIns="0" rIns="0" rtlCol="0">
            <a:spAutoFit/>
          </a:bodyPr>
          <a:lstStyle/>
          <a:p>
            <a:pPr algn="ctr">
              <a:lnSpc>
                <a:spcPct val="90000"/>
              </a:lnSpc>
            </a:pPr>
            <a:r>
              <a:rPr lang="en-GB" sz="1350" spc="-20" dirty="0">
                <a:solidFill>
                  <a:schemeClr val="accent2"/>
                </a:solidFill>
              </a:rPr>
              <a:t>DDS</a:t>
            </a:r>
          </a:p>
        </p:txBody>
      </p:sp>
    </p:spTree>
    <p:extLst>
      <p:ext uri="{BB962C8B-B14F-4D97-AF65-F5344CB8AC3E}">
        <p14:creationId xmlns:p14="http://schemas.microsoft.com/office/powerpoint/2010/main" val="21025842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6" presetClass="entr" presetSubtype="32" fill="hold" grpId="0" nodeType="with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circle(out)">
                                      <p:cBhvr>
                                        <p:cTn id="32" dur="500"/>
                                        <p:tgtEl>
                                          <p:spTgt spid="8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circle(out)">
                                      <p:cBhvr>
                                        <p:cTn id="43" dur="500"/>
                                        <p:tgtEl>
                                          <p:spTgt spid="6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500"/>
                                        <p:tgtEl>
                                          <p:spTgt spid="10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96"/>
                                        </p:tgtEl>
                                        <p:attrNameLst>
                                          <p:attrName>style.visibility</p:attrName>
                                        </p:attrNameLst>
                                      </p:cBhvr>
                                      <p:to>
                                        <p:strVal val="visible"/>
                                      </p:to>
                                    </p:set>
                                    <p:animEffect transition="in" filter="fade">
                                      <p:cBhvr>
                                        <p:cTn id="59"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9" grpId="0"/>
      <p:bldP spid="87" grpId="0" animBg="1"/>
      <p:bldP spid="88" grpId="0"/>
      <p:bldP spid="96" grpId="0"/>
      <p:bldP spid="4" grpId="0" animBg="1"/>
      <p:bldP spid="63" grpId="0"/>
      <p:bldP spid="64" grpId="0" animBg="1"/>
      <p:bldP spid="3" grpId="0" animBg="1"/>
      <p:bldP spid="2" grpId="0" animBg="1"/>
      <p:bldP spid="6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3E2D-C809-4E69-9413-CB73F5379142}"/>
              </a:ext>
            </a:extLst>
          </p:cNvPr>
          <p:cNvSpPr>
            <a:spLocks noGrp="1"/>
          </p:cNvSpPr>
          <p:nvPr>
            <p:ph type="title"/>
          </p:nvPr>
        </p:nvSpPr>
        <p:spPr/>
        <p:txBody>
          <a:bodyPr/>
          <a:lstStyle/>
          <a:p>
            <a:r>
              <a:rPr lang="en-US" dirty="0"/>
              <a:t>Get Involved as a supply chain verification partner</a:t>
            </a:r>
          </a:p>
        </p:txBody>
      </p:sp>
      <p:sp>
        <p:nvSpPr>
          <p:cNvPr id="3" name="Slide Number Placeholder 2">
            <a:extLst>
              <a:ext uri="{FF2B5EF4-FFF2-40B4-BE49-F238E27FC236}">
                <a16:creationId xmlns:a16="http://schemas.microsoft.com/office/drawing/2014/main" id="{58036D9C-6F66-4D1C-A28A-7B45927239EA}"/>
              </a:ext>
            </a:extLst>
          </p:cNvPr>
          <p:cNvSpPr>
            <a:spLocks noGrp="1"/>
          </p:cNvSpPr>
          <p:nvPr>
            <p:ph type="sldNum" sz="quarter" idx="11"/>
          </p:nvPr>
        </p:nvSpPr>
        <p:spPr/>
        <p:txBody>
          <a:bodyPr/>
          <a:lstStyle/>
          <a:p>
            <a:fld id="{733122C9-A0B9-462F-8757-0847AD287B63}" type="slidenum">
              <a:rPr lang="en-US" smtClean="0"/>
              <a:pPr/>
              <a:t>42</a:t>
            </a:fld>
            <a:endParaRPr lang="en-US"/>
          </a:p>
        </p:txBody>
      </p:sp>
      <p:sp>
        <p:nvSpPr>
          <p:cNvPr id="4" name="Content Placeholder 3">
            <a:extLst>
              <a:ext uri="{FF2B5EF4-FFF2-40B4-BE49-F238E27FC236}">
                <a16:creationId xmlns:a16="http://schemas.microsoft.com/office/drawing/2014/main" id="{FC3C54E2-4C19-4D06-A7B6-D1CCB31FC6B2}"/>
              </a:ext>
            </a:extLst>
          </p:cNvPr>
          <p:cNvSpPr>
            <a:spLocks noGrp="1"/>
          </p:cNvSpPr>
          <p:nvPr>
            <p:ph idx="1"/>
          </p:nvPr>
        </p:nvSpPr>
        <p:spPr/>
        <p:txBody>
          <a:bodyPr/>
          <a:lstStyle/>
          <a:p>
            <a:pPr marL="342900" lvl="0" indent="-342900">
              <a:buFont typeface="Arial" panose="020B0604020202020204" pitchFamily="34" charset="0"/>
              <a:buChar char="•"/>
            </a:pPr>
            <a:r>
              <a:rPr lang="en-US" sz="2400" dirty="0"/>
              <a:t>Assessing innovation and technical solutions required to deliver PEFC CoC solutions</a:t>
            </a:r>
            <a:endParaRPr lang="en-US" sz="2800" dirty="0"/>
          </a:p>
          <a:p>
            <a:pPr marL="342900" lvl="0" indent="-342900">
              <a:buFont typeface="Arial" panose="020B0604020202020204" pitchFamily="34" charset="0"/>
              <a:buChar char="•"/>
            </a:pPr>
            <a:r>
              <a:rPr lang="en-US" sz="2400" dirty="0"/>
              <a:t>Supply chain verification partnership to address your needs such as:</a:t>
            </a:r>
            <a:endParaRPr lang="en-US" sz="2800" dirty="0"/>
          </a:p>
          <a:p>
            <a:pPr lvl="2"/>
            <a:r>
              <a:rPr lang="en-US" sz="2200" dirty="0"/>
              <a:t>Upstream training and capacity building of your suppliers</a:t>
            </a:r>
            <a:endParaRPr lang="en-US" sz="2600" dirty="0"/>
          </a:p>
          <a:p>
            <a:pPr lvl="2"/>
            <a:r>
              <a:rPr lang="en-US" sz="2200" dirty="0"/>
              <a:t>Downstream cooperation to engage actors and be proactive in meeting your market requirements </a:t>
            </a:r>
            <a:endParaRPr lang="en-US" sz="2600" dirty="0"/>
          </a:p>
          <a:p>
            <a:pPr marL="342900" lvl="0" indent="-342900">
              <a:buFont typeface="Arial" panose="020B0604020202020204" pitchFamily="34" charset="0"/>
              <a:buChar char="•"/>
            </a:pPr>
            <a:r>
              <a:rPr lang="en-US" sz="2400" dirty="0"/>
              <a:t>Developing the MFCC CoC technical department which support PEFC CoC in Myanmar </a:t>
            </a:r>
            <a:endParaRPr lang="en-US" sz="2800" dirty="0"/>
          </a:p>
          <a:p>
            <a:endParaRPr lang="en-US" dirty="0"/>
          </a:p>
        </p:txBody>
      </p:sp>
    </p:spTree>
    <p:extLst>
      <p:ext uri="{BB962C8B-B14F-4D97-AF65-F5344CB8AC3E}">
        <p14:creationId xmlns:p14="http://schemas.microsoft.com/office/powerpoint/2010/main" val="206427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BBFF1B-5349-4263-9824-79FBE55E07CC}"/>
              </a:ext>
            </a:extLst>
          </p:cNvPr>
          <p:cNvSpPr>
            <a:spLocks noGrp="1"/>
          </p:cNvSpPr>
          <p:nvPr>
            <p:ph type="title"/>
          </p:nvPr>
        </p:nvSpPr>
        <p:spPr/>
        <p:txBody>
          <a:bodyPr/>
          <a:lstStyle/>
          <a:p>
            <a:r>
              <a:rPr lang="en-US" dirty="0"/>
              <a:t>MFCC Project: Questions and discussion</a:t>
            </a:r>
          </a:p>
        </p:txBody>
      </p:sp>
      <p:sp>
        <p:nvSpPr>
          <p:cNvPr id="3" name="Slide Number Placeholder 2">
            <a:extLst>
              <a:ext uri="{FF2B5EF4-FFF2-40B4-BE49-F238E27FC236}">
                <a16:creationId xmlns:a16="http://schemas.microsoft.com/office/drawing/2014/main" id="{DF1BEC08-7DC2-4156-98DB-84ED94EDF817}"/>
              </a:ext>
            </a:extLst>
          </p:cNvPr>
          <p:cNvSpPr>
            <a:spLocks noGrp="1"/>
          </p:cNvSpPr>
          <p:nvPr>
            <p:ph type="sldNum" sz="quarter" idx="15"/>
          </p:nvPr>
        </p:nvSpPr>
        <p:spPr/>
        <p:txBody>
          <a:bodyPr/>
          <a:lstStyle/>
          <a:p>
            <a:fld id="{733122C9-A0B9-462F-8757-0847AD287B63}" type="slidenum">
              <a:rPr lang="en-US" smtClean="0"/>
              <a:pPr/>
              <a:t>43</a:t>
            </a:fld>
            <a:endParaRPr lang="en-US"/>
          </a:p>
        </p:txBody>
      </p:sp>
      <p:sp>
        <p:nvSpPr>
          <p:cNvPr id="7" name="Text Placeholder 6">
            <a:extLst>
              <a:ext uri="{FF2B5EF4-FFF2-40B4-BE49-F238E27FC236}">
                <a16:creationId xmlns:a16="http://schemas.microsoft.com/office/drawing/2014/main" id="{28EBD6EF-06B3-4BB6-971B-75C00358CF28}"/>
              </a:ext>
            </a:extLst>
          </p:cNvPr>
          <p:cNvSpPr>
            <a:spLocks noGrp="1"/>
          </p:cNvSpPr>
          <p:nvPr>
            <p:ph type="body" sz="quarter" idx="19"/>
          </p:nvPr>
        </p:nvSpPr>
        <p:spPr>
          <a:xfrm>
            <a:off x="935038" y="2502064"/>
            <a:ext cx="3409950" cy="324000"/>
          </a:xfrm>
        </p:spPr>
        <p:txBody>
          <a:bodyPr/>
          <a:lstStyle/>
          <a:p>
            <a:r>
              <a:rPr lang="en-US" dirty="0"/>
              <a:t>Strengthening MFCC</a:t>
            </a:r>
          </a:p>
        </p:txBody>
      </p:sp>
      <p:sp>
        <p:nvSpPr>
          <p:cNvPr id="8" name="Text Placeholder 7">
            <a:extLst>
              <a:ext uri="{FF2B5EF4-FFF2-40B4-BE49-F238E27FC236}">
                <a16:creationId xmlns:a16="http://schemas.microsoft.com/office/drawing/2014/main" id="{06D352E4-5462-4C33-ACFD-02008D367A90}"/>
              </a:ext>
            </a:extLst>
          </p:cNvPr>
          <p:cNvSpPr>
            <a:spLocks noGrp="1"/>
          </p:cNvSpPr>
          <p:nvPr>
            <p:ph type="body" sz="quarter" idx="20"/>
          </p:nvPr>
        </p:nvSpPr>
        <p:spPr>
          <a:xfrm>
            <a:off x="935038" y="2826064"/>
            <a:ext cx="3409950" cy="1350000"/>
          </a:xfrm>
        </p:spPr>
        <p:txBody>
          <a:bodyPr/>
          <a:lstStyle/>
          <a:p>
            <a:r>
              <a:rPr lang="en-US" dirty="0"/>
              <a:t>MFCC a multi-stakeholder governing body</a:t>
            </a:r>
          </a:p>
          <a:p>
            <a:r>
              <a:rPr lang="en-US" dirty="0"/>
              <a:t>Scheme development </a:t>
            </a:r>
          </a:p>
          <a:p>
            <a:r>
              <a:rPr lang="en-US" dirty="0"/>
              <a:t>	</a:t>
            </a:r>
          </a:p>
        </p:txBody>
      </p:sp>
      <p:sp>
        <p:nvSpPr>
          <p:cNvPr id="9" name="Text Placeholder 8">
            <a:extLst>
              <a:ext uri="{FF2B5EF4-FFF2-40B4-BE49-F238E27FC236}">
                <a16:creationId xmlns:a16="http://schemas.microsoft.com/office/drawing/2014/main" id="{8A95E895-9AD8-4D79-B64C-0F69ABA7DD07}"/>
              </a:ext>
            </a:extLst>
          </p:cNvPr>
          <p:cNvSpPr>
            <a:spLocks noGrp="1"/>
          </p:cNvSpPr>
          <p:nvPr>
            <p:ph type="body" sz="quarter" idx="21"/>
          </p:nvPr>
        </p:nvSpPr>
        <p:spPr>
          <a:xfrm>
            <a:off x="4572000" y="2502064"/>
            <a:ext cx="3403600" cy="324000"/>
          </a:xfrm>
        </p:spPr>
        <p:txBody>
          <a:bodyPr/>
          <a:lstStyle/>
          <a:p>
            <a:r>
              <a:rPr lang="en-US" dirty="0"/>
              <a:t>Knowledge Platform</a:t>
            </a:r>
          </a:p>
        </p:txBody>
      </p:sp>
      <p:sp>
        <p:nvSpPr>
          <p:cNvPr id="10" name="Text Placeholder 9">
            <a:extLst>
              <a:ext uri="{FF2B5EF4-FFF2-40B4-BE49-F238E27FC236}">
                <a16:creationId xmlns:a16="http://schemas.microsoft.com/office/drawing/2014/main" id="{C56AA169-8965-44B0-B0A5-B06040EE0BFB}"/>
              </a:ext>
            </a:extLst>
          </p:cNvPr>
          <p:cNvSpPr>
            <a:spLocks noGrp="1"/>
          </p:cNvSpPr>
          <p:nvPr>
            <p:ph type="body" sz="quarter" idx="22"/>
          </p:nvPr>
        </p:nvSpPr>
        <p:spPr>
          <a:xfrm>
            <a:off x="4572000" y="2826064"/>
            <a:ext cx="3403600" cy="1350000"/>
          </a:xfrm>
        </p:spPr>
        <p:txBody>
          <a:bodyPr/>
          <a:lstStyle/>
          <a:p>
            <a:r>
              <a:rPr lang="en-US" dirty="0"/>
              <a:t>Linking with other projects and initiatives</a:t>
            </a:r>
          </a:p>
          <a:p>
            <a:r>
              <a:rPr lang="en-US" dirty="0"/>
              <a:t>Building awareness </a:t>
            </a:r>
          </a:p>
        </p:txBody>
      </p:sp>
      <p:sp>
        <p:nvSpPr>
          <p:cNvPr id="11" name="Text Placeholder 10">
            <a:extLst>
              <a:ext uri="{FF2B5EF4-FFF2-40B4-BE49-F238E27FC236}">
                <a16:creationId xmlns:a16="http://schemas.microsoft.com/office/drawing/2014/main" id="{47272891-1C14-434F-B448-DF25768243BA}"/>
              </a:ext>
            </a:extLst>
          </p:cNvPr>
          <p:cNvSpPr>
            <a:spLocks noGrp="1"/>
          </p:cNvSpPr>
          <p:nvPr>
            <p:ph type="body" sz="quarter" idx="23"/>
          </p:nvPr>
        </p:nvSpPr>
        <p:spPr>
          <a:xfrm>
            <a:off x="935038" y="4330864"/>
            <a:ext cx="3409950" cy="324000"/>
          </a:xfrm>
        </p:spPr>
        <p:txBody>
          <a:bodyPr/>
          <a:lstStyle/>
          <a:p>
            <a:r>
              <a:rPr lang="en-US" dirty="0"/>
              <a:t>SFM Pilot Projects</a:t>
            </a:r>
          </a:p>
        </p:txBody>
      </p:sp>
      <p:sp>
        <p:nvSpPr>
          <p:cNvPr id="12" name="Text Placeholder 11">
            <a:extLst>
              <a:ext uri="{FF2B5EF4-FFF2-40B4-BE49-F238E27FC236}">
                <a16:creationId xmlns:a16="http://schemas.microsoft.com/office/drawing/2014/main" id="{DFADB94C-9F76-4B08-BE68-697BD4F397F3}"/>
              </a:ext>
            </a:extLst>
          </p:cNvPr>
          <p:cNvSpPr>
            <a:spLocks noGrp="1"/>
          </p:cNvSpPr>
          <p:nvPr>
            <p:ph type="body" sz="quarter" idx="24"/>
          </p:nvPr>
        </p:nvSpPr>
        <p:spPr>
          <a:xfrm>
            <a:off x="935038" y="4654864"/>
            <a:ext cx="3409950" cy="1275388"/>
          </a:xfrm>
        </p:spPr>
        <p:txBody>
          <a:bodyPr/>
          <a:lstStyle/>
          <a:p>
            <a:r>
              <a:rPr lang="en-US" dirty="0"/>
              <a:t>SFM Partners</a:t>
            </a:r>
          </a:p>
          <a:p>
            <a:r>
              <a:rPr lang="en-US" dirty="0"/>
              <a:t>Implementing SFM </a:t>
            </a:r>
          </a:p>
        </p:txBody>
      </p:sp>
      <p:sp>
        <p:nvSpPr>
          <p:cNvPr id="13" name="Text Placeholder 12">
            <a:extLst>
              <a:ext uri="{FF2B5EF4-FFF2-40B4-BE49-F238E27FC236}">
                <a16:creationId xmlns:a16="http://schemas.microsoft.com/office/drawing/2014/main" id="{484AEE07-55E6-4BA1-979D-D65B675F11B6}"/>
              </a:ext>
            </a:extLst>
          </p:cNvPr>
          <p:cNvSpPr>
            <a:spLocks noGrp="1"/>
          </p:cNvSpPr>
          <p:nvPr>
            <p:ph type="body" sz="quarter" idx="25"/>
          </p:nvPr>
        </p:nvSpPr>
        <p:spPr>
          <a:xfrm>
            <a:off x="4572000" y="4328464"/>
            <a:ext cx="3403600" cy="324000"/>
          </a:xfrm>
        </p:spPr>
        <p:txBody>
          <a:bodyPr/>
          <a:lstStyle/>
          <a:p>
            <a:r>
              <a:rPr lang="en-US" dirty="0"/>
              <a:t>Supply Chain Partnerships</a:t>
            </a:r>
          </a:p>
        </p:txBody>
      </p:sp>
      <p:sp>
        <p:nvSpPr>
          <p:cNvPr id="14" name="Text Placeholder 13">
            <a:extLst>
              <a:ext uri="{FF2B5EF4-FFF2-40B4-BE49-F238E27FC236}">
                <a16:creationId xmlns:a16="http://schemas.microsoft.com/office/drawing/2014/main" id="{67D8BE9B-BB93-4577-B463-EB5D84E134C8}"/>
              </a:ext>
            </a:extLst>
          </p:cNvPr>
          <p:cNvSpPr>
            <a:spLocks noGrp="1"/>
          </p:cNvSpPr>
          <p:nvPr>
            <p:ph type="body" sz="quarter" idx="26"/>
          </p:nvPr>
        </p:nvSpPr>
        <p:spPr>
          <a:xfrm>
            <a:off x="4572000" y="4652464"/>
            <a:ext cx="3403600" cy="1277788"/>
          </a:xfrm>
        </p:spPr>
        <p:txBody>
          <a:bodyPr/>
          <a:lstStyle/>
          <a:p>
            <a:r>
              <a:rPr lang="en-US" dirty="0"/>
              <a:t>Step-wise approach </a:t>
            </a:r>
          </a:p>
          <a:p>
            <a:r>
              <a:rPr lang="en-US" dirty="0"/>
              <a:t>Engaging markets </a:t>
            </a:r>
          </a:p>
        </p:txBody>
      </p:sp>
      <p:sp>
        <p:nvSpPr>
          <p:cNvPr id="6" name="Content Placeholder 5">
            <a:extLst>
              <a:ext uri="{FF2B5EF4-FFF2-40B4-BE49-F238E27FC236}">
                <a16:creationId xmlns:a16="http://schemas.microsoft.com/office/drawing/2014/main" id="{4AE10AFA-2E34-479E-958E-624A32C76827}"/>
              </a:ext>
            </a:extLst>
          </p:cNvPr>
          <p:cNvSpPr>
            <a:spLocks noGrp="1"/>
          </p:cNvSpPr>
          <p:nvPr>
            <p:ph idx="12"/>
          </p:nvPr>
        </p:nvSpPr>
        <p:spPr/>
        <p:txBody>
          <a:bodyPr/>
          <a:lstStyle/>
          <a:p>
            <a:r>
              <a:rPr lang="en-US" dirty="0"/>
              <a:t>Based on the 4 main parts of the project.  What are the key issues to be considered?</a:t>
            </a:r>
          </a:p>
        </p:txBody>
      </p:sp>
    </p:spTree>
    <p:extLst>
      <p:ext uri="{BB962C8B-B14F-4D97-AF65-F5344CB8AC3E}">
        <p14:creationId xmlns:p14="http://schemas.microsoft.com/office/powerpoint/2010/main" val="1662603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Questions	</a:t>
            </a:r>
          </a:p>
        </p:txBody>
      </p:sp>
      <p:sp>
        <p:nvSpPr>
          <p:cNvPr id="6" name="Text Placeholder 5"/>
          <p:cNvSpPr>
            <a:spLocks noGrp="1"/>
          </p:cNvSpPr>
          <p:nvPr>
            <p:ph type="body" sz="quarter" idx="14"/>
          </p:nvPr>
        </p:nvSpPr>
        <p:spPr/>
        <p:txBody>
          <a:bodyPr/>
          <a:lstStyle/>
          <a:p>
            <a:r>
              <a:rPr lang="en-US" dirty="0"/>
              <a:t>Thanks!</a:t>
            </a:r>
          </a:p>
          <a:p>
            <a:endParaRPr lang="en-US" dirty="0"/>
          </a:p>
          <a:p>
            <a:r>
              <a:rPr lang="en-US" dirty="0">
                <a:hlinkClick r:id="rId2"/>
              </a:rPr>
              <a:t>Richard.laity@pefc.org</a:t>
            </a:r>
            <a:endParaRPr lang="en-US" dirty="0"/>
          </a:p>
          <a:p>
            <a:endParaRPr lang="en-US" dirty="0"/>
          </a:p>
          <a:p>
            <a:endParaRPr lang="en-US" dirty="0"/>
          </a:p>
        </p:txBody>
      </p:sp>
      <p:sp>
        <p:nvSpPr>
          <p:cNvPr id="3" name="Slide Number Placeholder 2"/>
          <p:cNvSpPr>
            <a:spLocks noGrp="1"/>
          </p:cNvSpPr>
          <p:nvPr>
            <p:ph type="sldNum" sz="quarter" idx="4294967295"/>
          </p:nvPr>
        </p:nvSpPr>
        <p:spPr>
          <a:xfrm>
            <a:off x="0" y="6497638"/>
            <a:ext cx="468313" cy="360362"/>
          </a:xfrm>
        </p:spPr>
        <p:txBody>
          <a:bodyPr/>
          <a:lstStyle/>
          <a:p>
            <a:fld id="{733122C9-A0B9-462F-8757-0847AD287B63}" type="slidenum">
              <a:rPr lang="en-US" smtClean="0"/>
              <a:pPr/>
              <a:t>44</a:t>
            </a:fld>
            <a:endParaRPr lang="en-US"/>
          </a:p>
        </p:txBody>
      </p:sp>
    </p:spTree>
    <p:extLst>
      <p:ext uri="{BB962C8B-B14F-4D97-AF65-F5344CB8AC3E}">
        <p14:creationId xmlns:p14="http://schemas.microsoft.com/office/powerpoint/2010/main" val="408426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4988496" y="3542952"/>
            <a:ext cx="4038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sz="1400" b="1"/>
              <a:t>Public Procurement</a:t>
            </a:r>
          </a:p>
          <a:p>
            <a:pPr eaLnBrk="1" hangingPunct="1"/>
            <a:r>
              <a:rPr lang="fi-FI" altLang="en-US" sz="1400" b="1"/>
              <a:t>National export/import prohibitions</a:t>
            </a:r>
          </a:p>
          <a:p>
            <a:pPr eaLnBrk="1" hangingPunct="1"/>
            <a:r>
              <a:rPr lang="fi-FI" altLang="en-US" sz="1400" b="1" u="sng"/>
              <a:t>EU FLEGT: VPA and EU TR</a:t>
            </a:r>
          </a:p>
          <a:p>
            <a:pPr eaLnBrk="1" hangingPunct="1"/>
            <a:r>
              <a:rPr lang="fi-FI" altLang="en-US" sz="1400" b="1"/>
              <a:t>US Lacey Act</a:t>
            </a:r>
          </a:p>
          <a:p>
            <a:pPr eaLnBrk="1" hangingPunct="1"/>
            <a:r>
              <a:rPr lang="fi-FI" altLang="en-US" sz="1400" b="1"/>
              <a:t>AUS Illegal Logging Prohibition Act</a:t>
            </a:r>
          </a:p>
          <a:p>
            <a:pPr eaLnBrk="1" hangingPunct="1"/>
            <a:r>
              <a:rPr lang="fi-FI" altLang="en-US" sz="1400" b="1"/>
              <a:t>National Systems on Timber Legality </a:t>
            </a:r>
          </a:p>
          <a:p>
            <a:pPr eaLnBrk="1" hangingPunct="1"/>
            <a:r>
              <a:rPr lang="fi-FI" altLang="en-US" sz="1400"/>
              <a:t>(MY TLAS, SVLK)</a:t>
            </a:r>
          </a:p>
          <a:p>
            <a:pPr eaLnBrk="1" hangingPunct="1"/>
            <a:r>
              <a:rPr lang="fi-FI" altLang="en-US" sz="1400" b="1"/>
              <a:t>ASEAN initiative for timber legality</a:t>
            </a:r>
            <a:r>
              <a:rPr lang="fi-FI" altLang="en-US" sz="1400" b="1" i="1"/>
              <a:t>	</a:t>
            </a:r>
            <a:endParaRPr lang="fi-FI" altLang="en-US" sz="1400"/>
          </a:p>
        </p:txBody>
      </p:sp>
      <p:sp>
        <p:nvSpPr>
          <p:cNvPr id="3076" name="Rectangle 6"/>
          <p:cNvSpPr>
            <a:spLocks noChangeArrowheads="1"/>
          </p:cNvSpPr>
          <p:nvPr/>
        </p:nvSpPr>
        <p:spPr bwMode="auto">
          <a:xfrm>
            <a:off x="4836096" y="2171352"/>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sz="1400" b="1"/>
              <a:t>CITES</a:t>
            </a:r>
          </a:p>
          <a:p>
            <a:pPr eaLnBrk="1" hangingPunct="1"/>
            <a:r>
              <a:rPr lang="fi-FI" altLang="en-US" sz="1400" b="1"/>
              <a:t>Public Procurement Policies</a:t>
            </a:r>
          </a:p>
        </p:txBody>
      </p:sp>
      <p:sp>
        <p:nvSpPr>
          <p:cNvPr id="3077" name="Rectangle 7"/>
          <p:cNvSpPr>
            <a:spLocks noChangeArrowheads="1"/>
          </p:cNvSpPr>
          <p:nvPr/>
        </p:nvSpPr>
        <p:spPr bwMode="auto">
          <a:xfrm>
            <a:off x="1254696" y="2095152"/>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en-US" sz="1400" b="1" u="sng"/>
              <a:t>Forest Certification </a:t>
            </a:r>
            <a:r>
              <a:rPr lang="en-GB" altLang="en-US" sz="1400" b="1"/>
              <a:t>	</a:t>
            </a:r>
          </a:p>
          <a:p>
            <a:pPr eaLnBrk="1" hangingPunct="1"/>
            <a:r>
              <a:rPr lang="en-GB" altLang="en-US" sz="1400" b="1"/>
              <a:t>(FSC, PEFC, national systems – legality </a:t>
            </a:r>
          </a:p>
          <a:p>
            <a:pPr eaLnBrk="1" hangingPunct="1"/>
            <a:r>
              <a:rPr lang="en-GB" altLang="en-US" sz="1400" b="1"/>
              <a:t>&amp; forest management principles) </a:t>
            </a:r>
            <a:endParaRPr lang="fi-FI" altLang="en-US" sz="1400"/>
          </a:p>
        </p:txBody>
      </p:sp>
      <p:sp>
        <p:nvSpPr>
          <p:cNvPr id="3078" name="Rectangle 8"/>
          <p:cNvSpPr>
            <a:spLocks noChangeArrowheads="1"/>
          </p:cNvSpPr>
          <p:nvPr/>
        </p:nvSpPr>
        <p:spPr bwMode="auto">
          <a:xfrm>
            <a:off x="1254696" y="3619152"/>
            <a:ext cx="4572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b="1"/>
              <a:t>Private sector initiatives:</a:t>
            </a:r>
          </a:p>
          <a:p>
            <a:pPr eaLnBrk="1" hangingPunct="1"/>
            <a:r>
              <a:rPr lang="en-US" altLang="en-US" sz="1400" b="1"/>
              <a:t>Verification of legal origin (VLO)</a:t>
            </a:r>
          </a:p>
          <a:p>
            <a:pPr eaLnBrk="1" hangingPunct="1"/>
            <a:r>
              <a:rPr lang="en-US" altLang="en-US" sz="1400" b="1"/>
              <a:t>Verification of legal compliance </a:t>
            </a:r>
            <a:endParaRPr lang="en-US" altLang="en-US" sz="1400" b="1" u="sng"/>
          </a:p>
          <a:p>
            <a:pPr eaLnBrk="1" hangingPunct="1"/>
            <a:r>
              <a:rPr lang="en-US" altLang="en-US" sz="1400" b="1"/>
              <a:t>(VLC)</a:t>
            </a:r>
          </a:p>
          <a:p>
            <a:pPr eaLnBrk="1" hangingPunct="1"/>
            <a:r>
              <a:rPr lang="en-US" altLang="en-US" sz="1400" b="1"/>
              <a:t>Codes of Conduct	</a:t>
            </a:r>
            <a:endParaRPr lang="fi-FI" altLang="en-US" sz="1400"/>
          </a:p>
        </p:txBody>
      </p:sp>
      <p:cxnSp>
        <p:nvCxnSpPr>
          <p:cNvPr id="13" name="Straight Connector 12"/>
          <p:cNvCxnSpPr/>
          <p:nvPr/>
        </p:nvCxnSpPr>
        <p:spPr>
          <a:xfrm>
            <a:off x="4378896" y="2247552"/>
            <a:ext cx="0" cy="2895600"/>
          </a:xfrm>
          <a:prstGeom prst="line">
            <a:avLst/>
          </a:prstGeom>
          <a:ln w="190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6696" y="3161952"/>
            <a:ext cx="4343400" cy="0"/>
          </a:xfrm>
          <a:prstGeom prst="line">
            <a:avLst/>
          </a:prstGeom>
          <a:ln w="190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81" name="Rectangle 15"/>
          <p:cNvSpPr>
            <a:spLocks noChangeArrowheads="1"/>
          </p:cNvSpPr>
          <p:nvPr/>
        </p:nvSpPr>
        <p:spPr bwMode="auto">
          <a:xfrm>
            <a:off x="35496" y="2933352"/>
            <a:ext cx="194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a:solidFill>
                  <a:srgbClr val="91CF2D"/>
                </a:solidFill>
              </a:rPr>
              <a:t>Voluntary (private)</a:t>
            </a:r>
          </a:p>
        </p:txBody>
      </p:sp>
      <p:sp>
        <p:nvSpPr>
          <p:cNvPr id="3082" name="Rectangle 17"/>
          <p:cNvSpPr>
            <a:spLocks noChangeArrowheads="1"/>
          </p:cNvSpPr>
          <p:nvPr/>
        </p:nvSpPr>
        <p:spPr bwMode="auto">
          <a:xfrm>
            <a:off x="3739134" y="1714152"/>
            <a:ext cx="143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a:solidFill>
                  <a:srgbClr val="91CF2D"/>
                </a:solidFill>
              </a:rPr>
              <a:t>Sustainability</a:t>
            </a:r>
          </a:p>
        </p:txBody>
      </p:sp>
      <p:sp>
        <p:nvSpPr>
          <p:cNvPr id="3083" name="Rectangle 18"/>
          <p:cNvSpPr>
            <a:spLocks noChangeArrowheads="1"/>
          </p:cNvSpPr>
          <p:nvPr/>
        </p:nvSpPr>
        <p:spPr bwMode="auto">
          <a:xfrm>
            <a:off x="6439471" y="2933352"/>
            <a:ext cx="258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a:solidFill>
                  <a:srgbClr val="91CF2D"/>
                </a:solidFill>
              </a:rPr>
              <a:t>Regulatory (government) </a:t>
            </a:r>
          </a:p>
        </p:txBody>
      </p:sp>
      <p:sp>
        <p:nvSpPr>
          <p:cNvPr id="3084" name="Rectangle 22"/>
          <p:cNvSpPr>
            <a:spLocks noChangeArrowheads="1"/>
          </p:cNvSpPr>
          <p:nvPr/>
        </p:nvSpPr>
        <p:spPr bwMode="auto">
          <a:xfrm>
            <a:off x="3921696" y="5219352"/>
            <a:ext cx="900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a:solidFill>
                  <a:srgbClr val="91CF2D"/>
                </a:solidFill>
              </a:rPr>
              <a:t>Legality</a:t>
            </a:r>
          </a:p>
        </p:txBody>
      </p:sp>
      <p:sp>
        <p:nvSpPr>
          <p:cNvPr id="3086" name="Rectangle 26"/>
          <p:cNvSpPr>
            <a:spLocks noChangeArrowheads="1"/>
          </p:cNvSpPr>
          <p:nvPr/>
        </p:nvSpPr>
        <p:spPr bwMode="auto">
          <a:xfrm>
            <a:off x="611560" y="116632"/>
            <a:ext cx="7848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GB" altLang="en-US" sz="2800" b="1" dirty="0">
                <a:solidFill>
                  <a:schemeClr val="accent1"/>
                </a:solidFill>
                <a:latin typeface="Arial" panose="020B0604020202020204" pitchFamily="34" charset="0"/>
              </a:rPr>
              <a:t>Voluntary and Regulatory Approaches to Legal and Sustainable Timber</a:t>
            </a:r>
            <a:endParaRPr lang="fi-FI" altLang="en-US" sz="2800" dirty="0">
              <a:solidFill>
                <a:schemeClr val="accent1"/>
              </a:solidFill>
            </a:endParaRPr>
          </a:p>
        </p:txBody>
      </p:sp>
    </p:spTree>
    <p:extLst>
      <p:ext uri="{BB962C8B-B14F-4D97-AF65-F5344CB8AC3E}">
        <p14:creationId xmlns:p14="http://schemas.microsoft.com/office/powerpoint/2010/main" val="217889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7"/>
          <p:cNvSpPr>
            <a:spLocks noChangeArrowheads="1"/>
          </p:cNvSpPr>
          <p:nvPr/>
        </p:nvSpPr>
        <p:spPr bwMode="auto">
          <a:xfrm>
            <a:off x="0" y="1752600"/>
            <a:ext cx="914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2" eaLnBrk="1" hangingPunct="1">
              <a:buFont typeface="Arial" panose="020B0604020202020204" pitchFamily="34" charset="0"/>
              <a:buChar char="•"/>
            </a:pPr>
            <a:r>
              <a:rPr lang="en-GB" altLang="en-US" dirty="0"/>
              <a:t>Trade : “</a:t>
            </a:r>
            <a:r>
              <a:rPr lang="en-GB" altLang="en-US" i="1" dirty="0"/>
              <a:t>utilizing</a:t>
            </a:r>
            <a:r>
              <a:rPr lang="en-GB" altLang="en-US" dirty="0"/>
              <a:t> </a:t>
            </a:r>
            <a:r>
              <a:rPr lang="en-GB" altLang="en-US" i="1" dirty="0"/>
              <a:t>the power of the discerning markets</a:t>
            </a:r>
            <a:r>
              <a:rPr lang="en-GB" altLang="en-US" dirty="0"/>
              <a:t>” </a:t>
            </a:r>
          </a:p>
          <a:p>
            <a:pPr lvl="2" eaLnBrk="1" hangingPunct="1">
              <a:buFont typeface="Arial" panose="020B0604020202020204" pitchFamily="34" charset="0"/>
              <a:buChar char="•"/>
            </a:pPr>
            <a:r>
              <a:rPr lang="en-GB" altLang="en-US" dirty="0"/>
              <a:t>Standard setting</a:t>
            </a:r>
          </a:p>
          <a:p>
            <a:pPr lvl="2" eaLnBrk="1" hangingPunct="1">
              <a:buFont typeface="Arial" panose="020B0604020202020204" pitchFamily="34" charset="0"/>
              <a:buChar char="•"/>
            </a:pPr>
            <a:r>
              <a:rPr lang="en-GB" altLang="en-US" dirty="0"/>
              <a:t>Stakeholder involvement during development and implementation</a:t>
            </a:r>
          </a:p>
          <a:p>
            <a:pPr lvl="2" eaLnBrk="1" hangingPunct="1">
              <a:buFont typeface="Arial" panose="020B0604020202020204" pitchFamily="34" charset="0"/>
              <a:buChar char="•"/>
            </a:pPr>
            <a:r>
              <a:rPr lang="en-GB" altLang="en-US" dirty="0"/>
              <a:t>Promoted/can be promoted by the government</a:t>
            </a:r>
          </a:p>
          <a:p>
            <a:pPr lvl="2" eaLnBrk="1" hangingPunct="1">
              <a:buFont typeface="Arial" panose="020B0604020202020204" pitchFamily="34" charset="0"/>
              <a:buChar char="•"/>
            </a:pPr>
            <a:r>
              <a:rPr lang="fi-FI" altLang="en-US" dirty="0"/>
              <a:t>Third-party monitoring</a:t>
            </a:r>
            <a:endParaRPr lang="en-GB" altLang="en-US" dirty="0"/>
          </a:p>
        </p:txBody>
      </p:sp>
      <p:sp>
        <p:nvSpPr>
          <p:cNvPr id="5126" name="TextBox 9"/>
          <p:cNvSpPr txBox="1">
            <a:spLocks noChangeArrowheads="1"/>
          </p:cNvSpPr>
          <p:nvPr/>
        </p:nvSpPr>
        <p:spPr bwMode="auto">
          <a:xfrm>
            <a:off x="0" y="3124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b="1"/>
              <a:t>Differences</a:t>
            </a:r>
          </a:p>
        </p:txBody>
      </p:sp>
      <p:sp>
        <p:nvSpPr>
          <p:cNvPr id="5127" name="TextBox 10"/>
          <p:cNvSpPr txBox="1">
            <a:spLocks noChangeArrowheads="1"/>
          </p:cNvSpPr>
          <p:nvPr/>
        </p:nvSpPr>
        <p:spPr bwMode="auto">
          <a:xfrm>
            <a:off x="0" y="14478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i-FI" altLang="en-US" b="1"/>
              <a:t>Similarities</a:t>
            </a:r>
          </a:p>
          <a:p>
            <a:pPr eaLnBrk="1" hangingPunct="1"/>
            <a:endParaRPr lang="fi-FI" altLang="en-US" b="1"/>
          </a:p>
        </p:txBody>
      </p:sp>
      <p:graphicFrame>
        <p:nvGraphicFramePr>
          <p:cNvPr id="12" name="Table 11"/>
          <p:cNvGraphicFramePr>
            <a:graphicFrameLocks noGrp="1"/>
          </p:cNvGraphicFramePr>
          <p:nvPr>
            <p:extLst>
              <p:ext uri="{D42A27DB-BD31-4B8C-83A1-F6EECF244321}">
                <p14:modId xmlns:p14="http://schemas.microsoft.com/office/powerpoint/2010/main" val="3821796684"/>
              </p:ext>
            </p:extLst>
          </p:nvPr>
        </p:nvGraphicFramePr>
        <p:xfrm>
          <a:off x="304800" y="3581400"/>
          <a:ext cx="8534400" cy="1976439"/>
        </p:xfrm>
        <a:graphic>
          <a:graphicData uri="http://schemas.openxmlformats.org/drawingml/2006/table">
            <a:tbl>
              <a:tblPr/>
              <a:tblGrid>
                <a:gridCol w="4468020">
                  <a:extLst>
                    <a:ext uri="{9D8B030D-6E8A-4147-A177-3AD203B41FA5}">
                      <a16:colId xmlns:a16="http://schemas.microsoft.com/office/drawing/2014/main" val="20000"/>
                    </a:ext>
                  </a:extLst>
                </a:gridCol>
                <a:gridCol w="4066380">
                  <a:extLst>
                    <a:ext uri="{9D8B030D-6E8A-4147-A177-3AD203B41FA5}">
                      <a16:colId xmlns:a16="http://schemas.microsoft.com/office/drawing/2014/main" val="20001"/>
                    </a:ext>
                  </a:extLst>
                </a:gridCol>
              </a:tblGrid>
              <a:tr h="476143">
                <a:tc>
                  <a:txBody>
                    <a:bodyPr/>
                    <a:lstStyle/>
                    <a:p>
                      <a:pPr>
                        <a:lnSpc>
                          <a:spcPct val="115000"/>
                        </a:lnSpc>
                        <a:spcAft>
                          <a:spcPts val="0"/>
                        </a:spcAft>
                      </a:pPr>
                      <a:r>
                        <a:rPr lang="fi-FI" sz="1800" b="1" dirty="0" err="1">
                          <a:solidFill>
                            <a:srgbClr val="FFFFFF"/>
                          </a:solidFill>
                          <a:latin typeface="Calibri"/>
                          <a:ea typeface="Times New Roman"/>
                          <a:cs typeface="Times New Roman"/>
                        </a:rPr>
                        <a:t>Regulatory</a:t>
                      </a:r>
                      <a:r>
                        <a:rPr lang="fi-FI" sz="1800" b="1" dirty="0">
                          <a:solidFill>
                            <a:srgbClr val="FFFFFF"/>
                          </a:solidFill>
                          <a:latin typeface="Calibri"/>
                          <a:ea typeface="Times New Roman"/>
                          <a:cs typeface="Times New Roman"/>
                        </a:rPr>
                        <a:t> instruments</a:t>
                      </a:r>
                      <a:endParaRPr lang="fi-FI" sz="18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nSpc>
                          <a:spcPct val="115000"/>
                        </a:lnSpc>
                        <a:spcAft>
                          <a:spcPts val="0"/>
                        </a:spcAft>
                      </a:pPr>
                      <a:r>
                        <a:rPr lang="fi-FI" sz="1800" b="1" dirty="0">
                          <a:solidFill>
                            <a:srgbClr val="FFFFFF"/>
                          </a:solidFill>
                          <a:latin typeface="Calibri"/>
                          <a:ea typeface="Times New Roman"/>
                          <a:cs typeface="Times New Roman"/>
                        </a:rPr>
                        <a:t>Voluntary</a:t>
                      </a:r>
                      <a:endParaRPr lang="fi-FI" sz="18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362087">
                <a:tc>
                  <a:txBody>
                    <a:bodyPr/>
                    <a:lstStyle/>
                    <a:p>
                      <a:pPr>
                        <a:lnSpc>
                          <a:spcPct val="115000"/>
                        </a:lnSpc>
                        <a:spcAft>
                          <a:spcPts val="0"/>
                        </a:spcAft>
                      </a:pPr>
                      <a:r>
                        <a:rPr lang="en-US" sz="1600" dirty="0">
                          <a:solidFill>
                            <a:srgbClr val="000000"/>
                          </a:solidFill>
                          <a:latin typeface="Calibri"/>
                          <a:ea typeface="Times New Roman"/>
                          <a:cs typeface="Times New Roman"/>
                        </a:rPr>
                        <a:t>Legally binding (definitive) –TLAS is part of VPA</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E4BC"/>
                    </a:solidFill>
                  </a:tcPr>
                </a:tc>
                <a:tc>
                  <a:txBody>
                    <a:bodyPr/>
                    <a:lstStyle/>
                    <a:p>
                      <a:pPr>
                        <a:lnSpc>
                          <a:spcPct val="115000"/>
                        </a:lnSpc>
                        <a:spcAft>
                          <a:spcPts val="0"/>
                        </a:spcAft>
                      </a:pPr>
                      <a:r>
                        <a:rPr lang="fi-FI" sz="1600" dirty="0" err="1">
                          <a:solidFill>
                            <a:srgbClr val="000000"/>
                          </a:solidFill>
                          <a:latin typeface="Calibri"/>
                          <a:ea typeface="Times New Roman"/>
                          <a:cs typeface="Times New Roman"/>
                        </a:rPr>
                        <a:t>Voluntary</a:t>
                      </a:r>
                      <a:r>
                        <a:rPr lang="fi-FI" sz="1600" dirty="0">
                          <a:solidFill>
                            <a:srgbClr val="000000"/>
                          </a:solidFill>
                          <a:latin typeface="Calibri"/>
                          <a:ea typeface="Times New Roman"/>
                          <a:cs typeface="Times New Roman"/>
                        </a:rPr>
                        <a:t> (P &amp; C is </a:t>
                      </a:r>
                      <a:r>
                        <a:rPr lang="fi-FI" sz="1600" dirty="0" err="1">
                          <a:solidFill>
                            <a:srgbClr val="000000"/>
                          </a:solidFill>
                          <a:latin typeface="Calibri"/>
                          <a:ea typeface="Times New Roman"/>
                          <a:cs typeface="Times New Roman"/>
                        </a:rPr>
                        <a:t>stand</a:t>
                      </a:r>
                      <a:r>
                        <a:rPr lang="fi-FI" sz="1600" dirty="0">
                          <a:solidFill>
                            <a:srgbClr val="000000"/>
                          </a:solidFill>
                          <a:latin typeface="Calibri"/>
                          <a:ea typeface="Times New Roman"/>
                          <a:cs typeface="Times New Roman"/>
                        </a:rPr>
                        <a:t> </a:t>
                      </a:r>
                      <a:r>
                        <a:rPr lang="fi-FI" sz="1600" dirty="0" err="1">
                          <a:solidFill>
                            <a:srgbClr val="000000"/>
                          </a:solidFill>
                          <a:latin typeface="Calibri"/>
                          <a:ea typeface="Times New Roman"/>
                          <a:cs typeface="Times New Roman"/>
                        </a:rPr>
                        <a:t>alone</a:t>
                      </a:r>
                      <a:r>
                        <a:rPr lang="fi-FI" sz="1600" dirty="0">
                          <a:solidFill>
                            <a:srgbClr val="000000"/>
                          </a:solidFill>
                          <a:latin typeface="Calibri"/>
                          <a:ea typeface="Times New Roman"/>
                          <a:cs typeface="Times New Roman"/>
                        </a:rPr>
                        <a:t>)</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E4BC"/>
                    </a:solidFill>
                  </a:tcPr>
                </a:tc>
                <a:extLst>
                  <a:ext uri="{0D108BD9-81ED-4DB2-BD59-A6C34878D82A}">
                    <a16:rowId xmlns:a16="http://schemas.microsoft.com/office/drawing/2014/main" val="10001"/>
                  </a:ext>
                </a:extLst>
              </a:tr>
              <a:tr h="280426">
                <a:tc>
                  <a:txBody>
                    <a:bodyPr/>
                    <a:lstStyle/>
                    <a:p>
                      <a:pPr>
                        <a:lnSpc>
                          <a:spcPct val="115000"/>
                        </a:lnSpc>
                        <a:spcAft>
                          <a:spcPts val="0"/>
                        </a:spcAft>
                      </a:pPr>
                      <a:r>
                        <a:rPr lang="fi-FI" sz="1600" dirty="0">
                          <a:solidFill>
                            <a:srgbClr val="000000"/>
                          </a:solidFill>
                          <a:latin typeface="Calibri"/>
                          <a:ea typeface="Times New Roman"/>
                          <a:cs typeface="Times New Roman"/>
                        </a:rPr>
                        <a:t>National level (reputation)</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F1DD"/>
                    </a:solidFill>
                  </a:tcPr>
                </a:tc>
                <a:tc>
                  <a:txBody>
                    <a:bodyPr/>
                    <a:lstStyle/>
                    <a:p>
                      <a:pPr>
                        <a:lnSpc>
                          <a:spcPct val="115000"/>
                        </a:lnSpc>
                        <a:spcAft>
                          <a:spcPts val="0"/>
                        </a:spcAft>
                      </a:pPr>
                      <a:r>
                        <a:rPr lang="fi-FI" sz="1600" dirty="0">
                          <a:solidFill>
                            <a:srgbClr val="000000"/>
                          </a:solidFill>
                          <a:latin typeface="Calibri"/>
                          <a:ea typeface="Times New Roman"/>
                          <a:cs typeface="Times New Roman"/>
                        </a:rPr>
                        <a:t>FMU </a:t>
                      </a:r>
                      <a:r>
                        <a:rPr lang="fi-FI" sz="1600" dirty="0" err="1">
                          <a:solidFill>
                            <a:srgbClr val="000000"/>
                          </a:solidFill>
                          <a:latin typeface="Calibri"/>
                          <a:ea typeface="Times New Roman"/>
                          <a:cs typeface="Times New Roman"/>
                        </a:rPr>
                        <a:t>level</a:t>
                      </a:r>
                      <a:r>
                        <a:rPr lang="fi-FI" sz="1600" dirty="0">
                          <a:solidFill>
                            <a:srgbClr val="000000"/>
                          </a:solidFill>
                          <a:latin typeface="Calibri"/>
                          <a:ea typeface="Times New Roman"/>
                          <a:cs typeface="Times New Roman"/>
                        </a:rPr>
                        <a:t> </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F1DD"/>
                    </a:solidFill>
                  </a:tcPr>
                </a:tc>
                <a:extLst>
                  <a:ext uri="{0D108BD9-81ED-4DB2-BD59-A6C34878D82A}">
                    <a16:rowId xmlns:a16="http://schemas.microsoft.com/office/drawing/2014/main" val="10002"/>
                  </a:ext>
                </a:extLst>
              </a:tr>
              <a:tr h="560852">
                <a:tc>
                  <a:txBody>
                    <a:bodyPr/>
                    <a:lstStyle/>
                    <a:p>
                      <a:pPr>
                        <a:lnSpc>
                          <a:spcPct val="115000"/>
                        </a:lnSpc>
                        <a:spcAft>
                          <a:spcPts val="0"/>
                        </a:spcAft>
                      </a:pPr>
                      <a:r>
                        <a:rPr lang="en-US" sz="1600" dirty="0">
                          <a:solidFill>
                            <a:srgbClr val="000000"/>
                          </a:solidFill>
                          <a:latin typeface="Calibri"/>
                          <a:ea typeface="Times New Roman"/>
                          <a:cs typeface="Times New Roman"/>
                        </a:rPr>
                        <a:t>Sector improvement (good</a:t>
                      </a:r>
                      <a:r>
                        <a:rPr lang="en-US" sz="1600" baseline="0" dirty="0">
                          <a:solidFill>
                            <a:srgbClr val="000000"/>
                          </a:solidFill>
                          <a:latin typeface="Calibri"/>
                          <a:ea typeface="Times New Roman"/>
                          <a:cs typeface="Times New Roman"/>
                        </a:rPr>
                        <a:t> </a:t>
                      </a:r>
                      <a:r>
                        <a:rPr lang="en-US" sz="1600" dirty="0">
                          <a:solidFill>
                            <a:srgbClr val="000000"/>
                          </a:solidFill>
                          <a:latin typeface="Calibri"/>
                          <a:ea typeface="Times New Roman"/>
                          <a:cs typeface="Times New Roman"/>
                        </a:rPr>
                        <a:t>governance, fair competition, level playing field, transparency)</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E4BC"/>
                    </a:solidFill>
                  </a:tcPr>
                </a:tc>
                <a:tc>
                  <a:txBody>
                    <a:bodyPr/>
                    <a:lstStyle/>
                    <a:p>
                      <a:pPr>
                        <a:lnSpc>
                          <a:spcPct val="115000"/>
                        </a:lnSpc>
                        <a:spcAft>
                          <a:spcPts val="0"/>
                        </a:spcAft>
                      </a:pPr>
                      <a:r>
                        <a:rPr lang="en-US" sz="1600" dirty="0">
                          <a:solidFill>
                            <a:srgbClr val="000000"/>
                          </a:solidFill>
                          <a:latin typeface="Calibri"/>
                          <a:ea typeface="Times New Roman"/>
                          <a:cs typeface="Times New Roman"/>
                        </a:rPr>
                        <a:t>Competitive advantage of the individual market participant</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E4BC"/>
                    </a:solidFill>
                  </a:tcPr>
                </a:tc>
                <a:extLst>
                  <a:ext uri="{0D108BD9-81ED-4DB2-BD59-A6C34878D82A}">
                    <a16:rowId xmlns:a16="http://schemas.microsoft.com/office/drawing/2014/main" val="10003"/>
                  </a:ext>
                </a:extLst>
              </a:tr>
              <a:tr h="296931">
                <a:tc>
                  <a:txBody>
                    <a:bodyPr/>
                    <a:lstStyle/>
                    <a:p>
                      <a:pPr>
                        <a:lnSpc>
                          <a:spcPct val="115000"/>
                        </a:lnSpc>
                        <a:spcAft>
                          <a:spcPts val="0"/>
                        </a:spcAft>
                      </a:pPr>
                      <a:r>
                        <a:rPr lang="fi-FI" sz="1600" dirty="0">
                          <a:solidFill>
                            <a:srgbClr val="000000"/>
                          </a:solidFill>
                          <a:latin typeface="Calibri"/>
                          <a:ea typeface="Times New Roman"/>
                          <a:cs typeface="Times New Roman"/>
                        </a:rPr>
                        <a:t>Legality (FLEGT - supply chain)</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F1DD"/>
                    </a:solidFill>
                  </a:tcPr>
                </a:tc>
                <a:tc>
                  <a:txBody>
                    <a:bodyPr/>
                    <a:lstStyle/>
                    <a:p>
                      <a:pPr>
                        <a:lnSpc>
                          <a:spcPct val="115000"/>
                        </a:lnSpc>
                        <a:spcAft>
                          <a:spcPts val="0"/>
                        </a:spcAft>
                      </a:pPr>
                      <a:r>
                        <a:rPr lang="fi-FI" sz="1600" dirty="0">
                          <a:solidFill>
                            <a:srgbClr val="000000"/>
                          </a:solidFill>
                          <a:latin typeface="Calibri"/>
                          <a:ea typeface="Times New Roman"/>
                          <a:cs typeface="Times New Roman"/>
                        </a:rPr>
                        <a:t>Sustainability (selected supply chain)</a:t>
                      </a:r>
                      <a:endParaRPr lang="fi-FI" sz="1600" dirty="0">
                        <a:latin typeface="Calibri"/>
                        <a:ea typeface="Calibri"/>
                        <a:cs typeface="Times New Roman"/>
                      </a:endParaRPr>
                    </a:p>
                  </a:txBody>
                  <a:tcPr marL="44450" marR="444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F1DD"/>
                    </a:solid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B7C92AE3-72C4-42A0-8C76-56CBB4F6B597}"/>
              </a:ext>
            </a:extLst>
          </p:cNvPr>
          <p:cNvSpPr>
            <a:spLocks noGrp="1"/>
          </p:cNvSpPr>
          <p:nvPr>
            <p:ph type="title"/>
          </p:nvPr>
        </p:nvSpPr>
        <p:spPr>
          <a:xfrm>
            <a:off x="906359" y="41275"/>
            <a:ext cx="6532563" cy="1036637"/>
          </a:xfrm>
        </p:spPr>
        <p:txBody>
          <a:bodyPr/>
          <a:lstStyle/>
          <a:p>
            <a:r>
              <a:rPr lang="en-US" dirty="0"/>
              <a:t>Similarities and Differences</a:t>
            </a:r>
          </a:p>
        </p:txBody>
      </p:sp>
    </p:spTree>
    <p:extLst>
      <p:ext uri="{BB962C8B-B14F-4D97-AF65-F5344CB8AC3E}">
        <p14:creationId xmlns:p14="http://schemas.microsoft.com/office/powerpoint/2010/main" val="344933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912642" y="198181"/>
            <a:ext cx="8677275" cy="868363"/>
          </a:xfrm>
        </p:spPr>
        <p:txBody>
          <a:bodyPr/>
          <a:lstStyle/>
          <a:p>
            <a:pPr>
              <a:defRPr/>
            </a:pPr>
            <a:r>
              <a:rPr lang="en-AU" sz="3600" b="1" dirty="0">
                <a:effectLst>
                  <a:outerShdw blurRad="38100" dist="38100" dir="2700000" algn="tl">
                    <a:srgbClr val="000000">
                      <a:alpha val="43137"/>
                    </a:srgbClr>
                  </a:outerShdw>
                </a:effectLst>
              </a:rPr>
              <a:t>Wood Claims</a:t>
            </a:r>
          </a:p>
        </p:txBody>
      </p:sp>
      <p:sp>
        <p:nvSpPr>
          <p:cNvPr id="18439" name="TextBox 1"/>
          <p:cNvSpPr txBox="1">
            <a:spLocks noChangeArrowheads="1"/>
          </p:cNvSpPr>
          <p:nvPr/>
        </p:nvSpPr>
        <p:spPr bwMode="auto">
          <a:xfrm>
            <a:off x="3581229" y="8151972"/>
            <a:ext cx="3070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120C80"/>
                </a:solidFill>
                <a:latin typeface="Arial" panose="020B0604020202020204" pitchFamily="34" charset="0"/>
              </a:rPr>
              <a:t>Category of Verification </a:t>
            </a:r>
          </a:p>
        </p:txBody>
      </p:sp>
      <p:sp>
        <p:nvSpPr>
          <p:cNvPr id="44" name="Up Arrow 43"/>
          <p:cNvSpPr/>
          <p:nvPr/>
        </p:nvSpPr>
        <p:spPr>
          <a:xfrm>
            <a:off x="850538" y="1592797"/>
            <a:ext cx="7718402" cy="4529116"/>
          </a:xfrm>
          <a:prstGeom prst="upArrow">
            <a:avLst>
              <a:gd name="adj1" fmla="val 99042"/>
              <a:gd name="adj2" fmla="val 0"/>
            </a:avLst>
          </a:prstGeom>
          <a:gradFill flip="none" rotWithShape="1">
            <a:gsLst>
              <a:gs pos="0">
                <a:srgbClr val="C00000">
                  <a:lumMod val="52000"/>
                  <a:lumOff val="48000"/>
                  <a:alpha val="87000"/>
                </a:srgbClr>
              </a:gs>
              <a:gs pos="19000">
                <a:srgbClr val="FF6633">
                  <a:lumMod val="66000"/>
                  <a:lumOff val="34000"/>
                </a:srgbClr>
              </a:gs>
              <a:gs pos="43000">
                <a:srgbClr val="FFFF00">
                  <a:lumMod val="68000"/>
                  <a:lumOff val="32000"/>
                </a:srgbClr>
              </a:gs>
              <a:gs pos="90000">
                <a:srgbClr val="01A78F">
                  <a:lumMod val="95000"/>
                  <a:lumOff val="5000"/>
                </a:srgbClr>
              </a:gs>
              <a:gs pos="67000">
                <a:srgbClr val="3366FF">
                  <a:lumMod val="72000"/>
                  <a:lumOff val="2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endParaRPr lang="en-AU" sz="1846" dirty="0">
              <a:solidFill>
                <a:srgbClr val="120C80"/>
              </a:solidFill>
            </a:endParaRPr>
          </a:p>
        </p:txBody>
      </p:sp>
      <p:sp>
        <p:nvSpPr>
          <p:cNvPr id="5" name="Rectangle 4"/>
          <p:cNvSpPr/>
          <p:nvPr/>
        </p:nvSpPr>
        <p:spPr>
          <a:xfrm>
            <a:off x="467544" y="5609207"/>
            <a:ext cx="1020762" cy="3317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662">
              <a:solidFill>
                <a:srgbClr val="FFFFFF"/>
              </a:solidFill>
            </a:endParaRPr>
          </a:p>
        </p:txBody>
      </p:sp>
      <p:grpSp>
        <p:nvGrpSpPr>
          <p:cNvPr id="18444" name="Group 56"/>
          <p:cNvGrpSpPr>
            <a:grpSpLocks/>
          </p:cNvGrpSpPr>
          <p:nvPr/>
        </p:nvGrpSpPr>
        <p:grpSpPr bwMode="auto">
          <a:xfrm>
            <a:off x="978719" y="5291707"/>
            <a:ext cx="928687" cy="833438"/>
            <a:chOff x="625765" y="5239452"/>
            <a:chExt cx="1325509" cy="896270"/>
          </a:xfrm>
        </p:grpSpPr>
        <p:sp>
          <p:nvSpPr>
            <p:cNvPr id="68641" name="TextBox 44"/>
            <p:cNvSpPr txBox="1">
              <a:spLocks noChangeArrowheads="1"/>
            </p:cNvSpPr>
            <p:nvPr/>
          </p:nvSpPr>
          <p:spPr bwMode="auto">
            <a:xfrm>
              <a:off x="625765" y="5604789"/>
              <a:ext cx="1259801" cy="5309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292" dirty="0">
                  <a:solidFill>
                    <a:srgbClr val="120C80"/>
                  </a:solidFill>
                </a:rPr>
                <a:t>Source unknown</a:t>
              </a:r>
            </a:p>
          </p:txBody>
        </p:sp>
        <p:sp>
          <p:nvSpPr>
            <p:cNvPr id="18480" name="TextBox 32"/>
            <p:cNvSpPr txBox="1">
              <a:spLocks noChangeArrowheads="1"/>
            </p:cNvSpPr>
            <p:nvPr/>
          </p:nvSpPr>
          <p:spPr bwMode="auto">
            <a:xfrm>
              <a:off x="754556" y="5239452"/>
              <a:ext cx="1196718" cy="33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400">
                  <a:solidFill>
                    <a:srgbClr val="120C80"/>
                  </a:solidFill>
                </a:rPr>
                <a:t>No claim</a:t>
              </a:r>
            </a:p>
          </p:txBody>
        </p:sp>
      </p:grpSp>
      <p:sp>
        <p:nvSpPr>
          <p:cNvPr id="41" name="Rectangle 40"/>
          <p:cNvSpPr/>
          <p:nvPr/>
        </p:nvSpPr>
        <p:spPr>
          <a:xfrm>
            <a:off x="5601519" y="5680645"/>
            <a:ext cx="2811462" cy="4349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Independent 3</a:t>
            </a:r>
            <a:r>
              <a:rPr lang="en-AU" sz="1292" baseline="30000" dirty="0">
                <a:solidFill>
                  <a:srgbClr val="120C80"/>
                </a:solidFill>
              </a:rPr>
              <a:t>rd</a:t>
            </a:r>
            <a:r>
              <a:rPr lang="en-AU" sz="1292" dirty="0">
                <a:solidFill>
                  <a:srgbClr val="120C80"/>
                </a:solidFill>
              </a:rPr>
              <a:t> party accreditation</a:t>
            </a:r>
          </a:p>
        </p:txBody>
      </p:sp>
      <p:grpSp>
        <p:nvGrpSpPr>
          <p:cNvPr id="18446" name="Group 57"/>
          <p:cNvGrpSpPr>
            <a:grpSpLocks/>
          </p:cNvGrpSpPr>
          <p:nvPr/>
        </p:nvGrpSpPr>
        <p:grpSpPr bwMode="auto">
          <a:xfrm>
            <a:off x="1850256" y="5101207"/>
            <a:ext cx="1025525" cy="1020763"/>
            <a:chOff x="1885298" y="5025836"/>
            <a:chExt cx="1158601" cy="1099316"/>
          </a:xfrm>
        </p:grpSpPr>
        <p:sp>
          <p:nvSpPr>
            <p:cNvPr id="6" name="Rectangle 5"/>
            <p:cNvSpPr/>
            <p:nvPr/>
          </p:nvSpPr>
          <p:spPr>
            <a:xfrm>
              <a:off x="1892472" y="5410511"/>
              <a:ext cx="1151427" cy="71464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662">
                <a:solidFill>
                  <a:srgbClr val="FFFFFF"/>
                </a:solidFill>
              </a:endParaRPr>
            </a:p>
          </p:txBody>
        </p:sp>
        <p:sp>
          <p:nvSpPr>
            <p:cNvPr id="68639" name="TextBox 33"/>
            <p:cNvSpPr txBox="1">
              <a:spLocks noChangeArrowheads="1"/>
            </p:cNvSpPr>
            <p:nvPr/>
          </p:nvSpPr>
          <p:spPr bwMode="auto">
            <a:xfrm>
              <a:off x="1885298" y="5025836"/>
              <a:ext cx="902131" cy="34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477">
                  <a:solidFill>
                    <a:srgbClr val="120C80"/>
                  </a:solidFill>
                </a:rPr>
                <a:t>1</a:t>
              </a:r>
              <a:r>
                <a:rPr lang="en-AU" sz="1477" baseline="30000">
                  <a:solidFill>
                    <a:srgbClr val="120C80"/>
                  </a:solidFill>
                </a:rPr>
                <a:t>st</a:t>
              </a:r>
              <a:r>
                <a:rPr lang="en-AU" sz="1477">
                  <a:solidFill>
                    <a:srgbClr val="120C80"/>
                  </a:solidFill>
                </a:rPr>
                <a:t> party</a:t>
              </a:r>
            </a:p>
          </p:txBody>
        </p:sp>
        <p:sp>
          <p:nvSpPr>
            <p:cNvPr id="18478" name="TextBox 43"/>
            <p:cNvSpPr txBox="1">
              <a:spLocks noChangeArrowheads="1"/>
            </p:cNvSpPr>
            <p:nvPr/>
          </p:nvSpPr>
          <p:spPr bwMode="auto">
            <a:xfrm>
              <a:off x="1982818" y="5408729"/>
              <a:ext cx="975979" cy="69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200">
                  <a:solidFill>
                    <a:srgbClr val="120C80"/>
                  </a:solidFill>
                </a:rPr>
                <a:t>Unverified statement of origin</a:t>
              </a:r>
            </a:p>
          </p:txBody>
        </p:sp>
      </p:grpSp>
      <p:grpSp>
        <p:nvGrpSpPr>
          <p:cNvPr id="18447" name="Group 58"/>
          <p:cNvGrpSpPr>
            <a:grpSpLocks/>
          </p:cNvGrpSpPr>
          <p:nvPr/>
        </p:nvGrpSpPr>
        <p:grpSpPr bwMode="auto">
          <a:xfrm>
            <a:off x="2886894" y="4942457"/>
            <a:ext cx="922337" cy="1179513"/>
            <a:chOff x="3055003" y="4856559"/>
            <a:chExt cx="1182176" cy="1268175"/>
          </a:xfrm>
        </p:grpSpPr>
        <p:sp>
          <p:nvSpPr>
            <p:cNvPr id="7" name="Rectangle 6"/>
            <p:cNvSpPr/>
            <p:nvPr/>
          </p:nvSpPr>
          <p:spPr>
            <a:xfrm>
              <a:off x="3055003" y="5245716"/>
              <a:ext cx="1151656" cy="87901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662">
                <a:solidFill>
                  <a:srgbClr val="FFFFFF"/>
                </a:solidFill>
              </a:endParaRPr>
            </a:p>
          </p:txBody>
        </p:sp>
        <p:sp>
          <p:nvSpPr>
            <p:cNvPr id="68636" name="TextBox 34"/>
            <p:cNvSpPr txBox="1">
              <a:spLocks noChangeArrowheads="1"/>
            </p:cNvSpPr>
            <p:nvPr/>
          </p:nvSpPr>
          <p:spPr bwMode="auto">
            <a:xfrm>
              <a:off x="3055003" y="4856559"/>
              <a:ext cx="1078406" cy="3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477">
                  <a:solidFill>
                    <a:srgbClr val="120C80"/>
                  </a:solidFill>
                </a:rPr>
                <a:t>2</a:t>
              </a:r>
              <a:r>
                <a:rPr lang="en-AU" sz="1477" baseline="30000">
                  <a:solidFill>
                    <a:srgbClr val="120C80"/>
                  </a:solidFill>
                </a:rPr>
                <a:t>nd</a:t>
              </a:r>
              <a:r>
                <a:rPr lang="en-AU" sz="1477">
                  <a:solidFill>
                    <a:srgbClr val="120C80"/>
                  </a:solidFill>
                </a:rPr>
                <a:t> party</a:t>
              </a:r>
            </a:p>
          </p:txBody>
        </p:sp>
        <p:sp>
          <p:nvSpPr>
            <p:cNvPr id="18475" name="TextBox 45"/>
            <p:cNvSpPr txBox="1">
              <a:spLocks noChangeArrowheads="1"/>
            </p:cNvSpPr>
            <p:nvPr/>
          </p:nvSpPr>
          <p:spPr bwMode="auto">
            <a:xfrm>
              <a:off x="3160202" y="5316553"/>
              <a:ext cx="1076977" cy="6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231" rIns="3323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200">
                  <a:solidFill>
                    <a:srgbClr val="120C80"/>
                  </a:solidFill>
                </a:rPr>
                <a:t>Buyers direct assessment</a:t>
              </a:r>
            </a:p>
          </p:txBody>
        </p:sp>
      </p:grpSp>
      <p:grpSp>
        <p:nvGrpSpPr>
          <p:cNvPr id="18448" name="Group 59"/>
          <p:cNvGrpSpPr>
            <a:grpSpLocks/>
          </p:cNvGrpSpPr>
          <p:nvPr/>
        </p:nvGrpSpPr>
        <p:grpSpPr bwMode="auto">
          <a:xfrm>
            <a:off x="3794944" y="4778945"/>
            <a:ext cx="912812" cy="1343025"/>
            <a:chOff x="4203593" y="4687282"/>
            <a:chExt cx="1191225" cy="1415680"/>
          </a:xfrm>
        </p:grpSpPr>
        <p:sp>
          <p:nvSpPr>
            <p:cNvPr id="8" name="Rectangle 7"/>
            <p:cNvSpPr/>
            <p:nvPr/>
          </p:nvSpPr>
          <p:spPr>
            <a:xfrm>
              <a:off x="4203593" y="5092240"/>
              <a:ext cx="1151863" cy="101072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662">
                <a:solidFill>
                  <a:srgbClr val="FFFFFF"/>
                </a:solidFill>
              </a:endParaRPr>
            </a:p>
          </p:txBody>
        </p:sp>
        <p:sp>
          <p:nvSpPr>
            <p:cNvPr id="68633" name="TextBox 35"/>
            <p:cNvSpPr txBox="1">
              <a:spLocks noChangeArrowheads="1"/>
            </p:cNvSpPr>
            <p:nvPr/>
          </p:nvSpPr>
          <p:spPr bwMode="auto">
            <a:xfrm>
              <a:off x="4203593" y="4687282"/>
              <a:ext cx="1066923" cy="33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477" dirty="0">
                  <a:solidFill>
                    <a:srgbClr val="120C80"/>
                  </a:solidFill>
                </a:rPr>
                <a:t>3</a:t>
              </a:r>
              <a:r>
                <a:rPr lang="en-AU" sz="1477" baseline="30000" dirty="0">
                  <a:solidFill>
                    <a:srgbClr val="120C80"/>
                  </a:solidFill>
                </a:rPr>
                <a:t>rd</a:t>
              </a:r>
              <a:r>
                <a:rPr lang="en-AU" sz="1477" dirty="0">
                  <a:solidFill>
                    <a:srgbClr val="120C80"/>
                  </a:solidFill>
                </a:rPr>
                <a:t> party</a:t>
              </a:r>
            </a:p>
          </p:txBody>
        </p:sp>
        <p:sp>
          <p:nvSpPr>
            <p:cNvPr id="68634" name="TextBox 46"/>
            <p:cNvSpPr txBox="1">
              <a:spLocks noChangeArrowheads="1"/>
            </p:cNvSpPr>
            <p:nvPr/>
          </p:nvSpPr>
          <p:spPr bwMode="auto">
            <a:xfrm>
              <a:off x="4269887" y="5140768"/>
              <a:ext cx="1124931" cy="94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292" dirty="0">
                  <a:solidFill>
                    <a:srgbClr val="120C80"/>
                  </a:solidFill>
                </a:rPr>
                <a:t>3</a:t>
              </a:r>
              <a:r>
                <a:rPr lang="en-AU" sz="1292" baseline="30000" dirty="0">
                  <a:solidFill>
                    <a:srgbClr val="120C80"/>
                  </a:solidFill>
                </a:rPr>
                <a:t>rd</a:t>
              </a:r>
              <a:r>
                <a:rPr lang="en-AU" sz="1292" dirty="0">
                  <a:solidFill>
                    <a:srgbClr val="120C80"/>
                  </a:solidFill>
                </a:rPr>
                <a:t> party but low level of assurance</a:t>
              </a:r>
            </a:p>
          </p:txBody>
        </p:sp>
      </p:grpSp>
      <p:grpSp>
        <p:nvGrpSpPr>
          <p:cNvPr id="18449" name="Group 60"/>
          <p:cNvGrpSpPr>
            <a:grpSpLocks/>
          </p:cNvGrpSpPr>
          <p:nvPr/>
        </p:nvGrpSpPr>
        <p:grpSpPr bwMode="auto">
          <a:xfrm>
            <a:off x="5601519" y="3551807"/>
            <a:ext cx="914400" cy="2124075"/>
            <a:chOff x="5351139" y="3381639"/>
            <a:chExt cx="1152000" cy="2285095"/>
          </a:xfrm>
        </p:grpSpPr>
        <p:sp>
          <p:nvSpPr>
            <p:cNvPr id="38" name="Rectangle 37"/>
            <p:cNvSpPr/>
            <p:nvPr/>
          </p:nvSpPr>
          <p:spPr>
            <a:xfrm>
              <a:off x="5351139" y="4708634"/>
              <a:ext cx="1152000" cy="9581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Partial chain of custody system</a:t>
              </a:r>
            </a:p>
          </p:txBody>
        </p:sp>
        <p:sp>
          <p:nvSpPr>
            <p:cNvPr id="39" name="Rectangle 38"/>
            <p:cNvSpPr/>
            <p:nvPr/>
          </p:nvSpPr>
          <p:spPr>
            <a:xfrm>
              <a:off x="5351139" y="3916195"/>
              <a:ext cx="1152000" cy="7924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Verified legal</a:t>
              </a:r>
            </a:p>
          </p:txBody>
        </p:sp>
        <p:sp>
          <p:nvSpPr>
            <p:cNvPr id="68631" name="TextBox 50"/>
            <p:cNvSpPr txBox="1">
              <a:spLocks noChangeArrowheads="1"/>
            </p:cNvSpPr>
            <p:nvPr/>
          </p:nvSpPr>
          <p:spPr bwMode="auto">
            <a:xfrm>
              <a:off x="5365138" y="3381639"/>
              <a:ext cx="1134001" cy="59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477" dirty="0">
                  <a:solidFill>
                    <a:srgbClr val="120C80"/>
                  </a:solidFill>
                </a:rPr>
                <a:t>Verified legal</a:t>
              </a:r>
            </a:p>
          </p:txBody>
        </p:sp>
      </p:grpSp>
      <p:grpSp>
        <p:nvGrpSpPr>
          <p:cNvPr id="18450" name="Group 61"/>
          <p:cNvGrpSpPr>
            <a:grpSpLocks/>
          </p:cNvGrpSpPr>
          <p:nvPr/>
        </p:nvGrpSpPr>
        <p:grpSpPr bwMode="auto">
          <a:xfrm>
            <a:off x="6498456" y="3008882"/>
            <a:ext cx="1914525" cy="2671763"/>
            <a:chOff x="6473329" y="2779528"/>
            <a:chExt cx="2334854" cy="2876711"/>
          </a:xfrm>
        </p:grpSpPr>
        <p:sp>
          <p:nvSpPr>
            <p:cNvPr id="37" name="Rectangle 36"/>
            <p:cNvSpPr/>
            <p:nvPr/>
          </p:nvSpPr>
          <p:spPr>
            <a:xfrm>
              <a:off x="6504306" y="4528117"/>
              <a:ext cx="2303877" cy="112812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Full chain of custody system</a:t>
              </a:r>
            </a:p>
          </p:txBody>
        </p:sp>
        <p:sp>
          <p:nvSpPr>
            <p:cNvPr id="42" name="Rectangle 41"/>
            <p:cNvSpPr/>
            <p:nvPr/>
          </p:nvSpPr>
          <p:spPr>
            <a:xfrm>
              <a:off x="6502370" y="3743559"/>
              <a:ext cx="2303877" cy="79139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Verified legal</a:t>
              </a:r>
            </a:p>
          </p:txBody>
        </p:sp>
        <p:sp>
          <p:nvSpPr>
            <p:cNvPr id="48" name="Rectangle 47"/>
            <p:cNvSpPr/>
            <p:nvPr/>
          </p:nvSpPr>
          <p:spPr>
            <a:xfrm>
              <a:off x="6500433" y="3381193"/>
              <a:ext cx="2303877" cy="36065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Core forest values</a:t>
              </a:r>
            </a:p>
          </p:txBody>
        </p:sp>
        <p:sp>
          <p:nvSpPr>
            <p:cNvPr id="68628" name="TextBox 51"/>
            <p:cNvSpPr txBox="1">
              <a:spLocks noChangeArrowheads="1"/>
            </p:cNvSpPr>
            <p:nvPr/>
          </p:nvSpPr>
          <p:spPr bwMode="auto">
            <a:xfrm>
              <a:off x="6473329" y="2779528"/>
              <a:ext cx="1260357" cy="59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477" dirty="0">
                  <a:solidFill>
                    <a:srgbClr val="120C80"/>
                  </a:solidFill>
                </a:rPr>
                <a:t>Controlled wood</a:t>
              </a:r>
            </a:p>
          </p:txBody>
        </p:sp>
      </p:grpSp>
      <p:grpSp>
        <p:nvGrpSpPr>
          <p:cNvPr id="18451" name="Group 62"/>
          <p:cNvGrpSpPr>
            <a:grpSpLocks/>
          </p:cNvGrpSpPr>
          <p:nvPr/>
        </p:nvGrpSpPr>
        <p:grpSpPr bwMode="auto">
          <a:xfrm>
            <a:off x="7373169" y="1592832"/>
            <a:ext cx="1036637" cy="1963738"/>
            <a:chOff x="7646921" y="1268760"/>
            <a:chExt cx="1168956" cy="2112878"/>
          </a:xfrm>
        </p:grpSpPr>
        <p:sp>
          <p:nvSpPr>
            <p:cNvPr id="40" name="Rectangle 39"/>
            <p:cNvSpPr/>
            <p:nvPr/>
          </p:nvSpPr>
          <p:spPr>
            <a:xfrm>
              <a:off x="7663032" y="1818757"/>
              <a:ext cx="1151056" cy="36040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Labelling</a:t>
              </a:r>
            </a:p>
          </p:txBody>
        </p:sp>
        <p:sp>
          <p:nvSpPr>
            <p:cNvPr id="50" name="Rectangle 49"/>
            <p:cNvSpPr/>
            <p:nvPr/>
          </p:nvSpPr>
          <p:spPr>
            <a:xfrm>
              <a:off x="7664822" y="2177451"/>
              <a:ext cx="1151055" cy="12041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anchor="ctr"/>
            <a:lstStyle/>
            <a:p>
              <a:pPr algn="ctr" eaLnBrk="1" hangingPunct="1">
                <a:defRPr/>
              </a:pPr>
              <a:r>
                <a:rPr lang="en-AU" sz="1292" dirty="0">
                  <a:solidFill>
                    <a:srgbClr val="120C80"/>
                  </a:solidFill>
                </a:rPr>
                <a:t>Full environment social, economic values</a:t>
              </a:r>
            </a:p>
          </p:txBody>
        </p:sp>
        <p:sp>
          <p:nvSpPr>
            <p:cNvPr id="68624" name="TextBox 52"/>
            <p:cNvSpPr txBox="1">
              <a:spLocks noChangeArrowheads="1"/>
            </p:cNvSpPr>
            <p:nvPr/>
          </p:nvSpPr>
          <p:spPr bwMode="auto">
            <a:xfrm>
              <a:off x="7646921" y="1268760"/>
              <a:ext cx="1158215" cy="5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477" dirty="0">
                  <a:solidFill>
                    <a:srgbClr val="120C80"/>
                  </a:solidFill>
                </a:rPr>
                <a:t>Full Certified</a:t>
              </a:r>
            </a:p>
          </p:txBody>
        </p:sp>
      </p:grpSp>
      <p:sp>
        <p:nvSpPr>
          <p:cNvPr id="54" name="Up Arrow 53"/>
          <p:cNvSpPr/>
          <p:nvPr/>
        </p:nvSpPr>
        <p:spPr>
          <a:xfrm>
            <a:off x="587732" y="1592796"/>
            <a:ext cx="638632" cy="4529118"/>
          </a:xfrm>
          <a:prstGeom prst="upArrow">
            <a:avLst/>
          </a:prstGeom>
          <a:gradFill flip="none" rotWithShape="1">
            <a:gsLst>
              <a:gs pos="2000">
                <a:srgbClr val="C00000"/>
              </a:gs>
              <a:gs pos="17000">
                <a:srgbClr val="FF6633"/>
              </a:gs>
              <a:gs pos="40000">
                <a:srgbClr val="FFFF00"/>
              </a:gs>
              <a:gs pos="86000">
                <a:srgbClr val="01A78F"/>
              </a:gs>
              <a:gs pos="64000">
                <a:srgbClr val="3366FF"/>
              </a:gs>
            </a:gsLst>
            <a:lin ang="5400000" scaled="1"/>
            <a:tileRect/>
          </a:gra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en-AU" sz="1846" dirty="0">
                <a:solidFill>
                  <a:srgbClr val="120C80"/>
                </a:solidFill>
              </a:rPr>
              <a:t>Potential Risk Mitigation System</a:t>
            </a:r>
          </a:p>
        </p:txBody>
      </p:sp>
      <p:grpSp>
        <p:nvGrpSpPr>
          <p:cNvPr id="18453" name="Group 33"/>
          <p:cNvGrpSpPr>
            <a:grpSpLocks/>
          </p:cNvGrpSpPr>
          <p:nvPr/>
        </p:nvGrpSpPr>
        <p:grpSpPr bwMode="auto">
          <a:xfrm>
            <a:off x="4671244" y="3539107"/>
            <a:ext cx="987425" cy="2576513"/>
            <a:chOff x="5344471" y="3501445"/>
            <a:chExt cx="1245234" cy="2164276"/>
          </a:xfrm>
        </p:grpSpPr>
        <p:sp>
          <p:nvSpPr>
            <p:cNvPr id="35" name="Rectangle 34"/>
            <p:cNvSpPr/>
            <p:nvPr/>
          </p:nvSpPr>
          <p:spPr>
            <a:xfrm>
              <a:off x="5350476" y="4737603"/>
              <a:ext cx="1153143" cy="92811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00" dirty="0">
                  <a:solidFill>
                    <a:srgbClr val="120C80"/>
                  </a:solidFill>
                </a:rPr>
                <a:t>EU Approved </a:t>
              </a:r>
              <a:r>
                <a:rPr lang="en-AU" sz="1200" dirty="0" err="1">
                  <a:solidFill>
                    <a:srgbClr val="120C80"/>
                  </a:solidFill>
                </a:rPr>
                <a:t>CoC</a:t>
              </a:r>
              <a:r>
                <a:rPr lang="en-AU" sz="1200" dirty="0">
                  <a:solidFill>
                    <a:srgbClr val="120C80"/>
                  </a:solidFill>
                </a:rPr>
                <a:t> and </a:t>
              </a:r>
              <a:r>
                <a:rPr lang="en-AU" sz="1100" dirty="0">
                  <a:solidFill>
                    <a:srgbClr val="120C80"/>
                  </a:solidFill>
                </a:rPr>
                <a:t>Verification</a:t>
              </a:r>
              <a:endParaRPr lang="en-AU" sz="1200" dirty="0">
                <a:solidFill>
                  <a:srgbClr val="120C80"/>
                </a:solidFill>
              </a:endParaRPr>
            </a:p>
          </p:txBody>
        </p:sp>
        <p:sp>
          <p:nvSpPr>
            <p:cNvPr id="36" name="Rectangle 35"/>
            <p:cNvSpPr/>
            <p:nvPr/>
          </p:nvSpPr>
          <p:spPr>
            <a:xfrm>
              <a:off x="5350476" y="3926833"/>
              <a:ext cx="1153143" cy="80676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92" dirty="0">
                  <a:solidFill>
                    <a:srgbClr val="120C80"/>
                  </a:solidFill>
                </a:rPr>
                <a:t>Licenced legal</a:t>
              </a:r>
            </a:p>
          </p:txBody>
        </p:sp>
        <p:sp>
          <p:nvSpPr>
            <p:cNvPr id="43" name="TextBox 50"/>
            <p:cNvSpPr txBox="1">
              <a:spLocks noChangeArrowheads="1"/>
            </p:cNvSpPr>
            <p:nvPr/>
          </p:nvSpPr>
          <p:spPr bwMode="auto">
            <a:xfrm>
              <a:off x="5344471" y="3501445"/>
              <a:ext cx="1245234" cy="46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AU" sz="1477" dirty="0">
                  <a:solidFill>
                    <a:srgbClr val="120C80"/>
                  </a:solidFill>
                </a:rPr>
                <a:t>FLEGT Compliant</a:t>
              </a:r>
            </a:p>
          </p:txBody>
        </p:sp>
      </p:grpSp>
      <p:sp>
        <p:nvSpPr>
          <p:cNvPr id="4" name="Right Arrow 3"/>
          <p:cNvSpPr/>
          <p:nvPr/>
        </p:nvSpPr>
        <p:spPr>
          <a:xfrm rot="19988127">
            <a:off x="1343844" y="3051745"/>
            <a:ext cx="5784850" cy="679450"/>
          </a:xfrm>
          <a:prstGeom prst="rightArrow">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rgbClr val="120C80"/>
                </a:solidFill>
              </a:rPr>
              <a:t>Increasing costs and complexity</a:t>
            </a:r>
          </a:p>
        </p:txBody>
      </p:sp>
      <p:sp>
        <p:nvSpPr>
          <p:cNvPr id="49" name="Up Arrow 48"/>
          <p:cNvSpPr/>
          <p:nvPr/>
        </p:nvSpPr>
        <p:spPr>
          <a:xfrm>
            <a:off x="8263911" y="1592852"/>
            <a:ext cx="638632" cy="4529118"/>
          </a:xfrm>
          <a:prstGeom prst="upArrow">
            <a:avLst/>
          </a:prstGeom>
          <a:gradFill flip="none" rotWithShape="1">
            <a:gsLst>
              <a:gs pos="2000">
                <a:srgbClr val="C00000"/>
              </a:gs>
              <a:gs pos="17000">
                <a:srgbClr val="FF6633"/>
              </a:gs>
              <a:gs pos="40000">
                <a:srgbClr val="FFFF00"/>
              </a:gs>
              <a:gs pos="86000">
                <a:srgbClr val="01A78F"/>
              </a:gs>
              <a:gs pos="64000">
                <a:srgbClr val="3366FF"/>
              </a:gs>
            </a:gsLst>
            <a:lin ang="5400000" scaled="1"/>
            <a:tileRect/>
          </a:gra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en-AU" sz="1846" dirty="0">
                <a:solidFill>
                  <a:srgbClr val="120C80"/>
                </a:solidFill>
              </a:rPr>
              <a:t>Scale and Intensity of impacts</a:t>
            </a:r>
          </a:p>
        </p:txBody>
      </p:sp>
      <p:sp>
        <p:nvSpPr>
          <p:cNvPr id="18456" name="TextBox 8"/>
          <p:cNvSpPr txBox="1">
            <a:spLocks noChangeArrowheads="1"/>
          </p:cNvSpPr>
          <p:nvPr/>
        </p:nvSpPr>
        <p:spPr bwMode="auto">
          <a:xfrm>
            <a:off x="104604" y="8213884"/>
            <a:ext cx="27892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1200">
                <a:solidFill>
                  <a:srgbClr val="120C80"/>
                </a:solidFill>
                <a:latin typeface="Arial" panose="020B0604020202020204" pitchFamily="34" charset="0"/>
              </a:rPr>
              <a:t>Courtesy: Flanagan and Laity, 2015</a:t>
            </a:r>
          </a:p>
        </p:txBody>
      </p:sp>
    </p:spTree>
    <p:extLst>
      <p:ext uri="{BB962C8B-B14F-4D97-AF65-F5344CB8AC3E}">
        <p14:creationId xmlns:p14="http://schemas.microsoft.com/office/powerpoint/2010/main" val="151499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6BCBF5-5CF9-4CA3-9695-C1EA7C254483}"/>
              </a:ext>
            </a:extLst>
          </p:cNvPr>
          <p:cNvSpPr>
            <a:spLocks noGrp="1"/>
          </p:cNvSpPr>
          <p:nvPr>
            <p:ph type="body" sz="quarter" idx="13"/>
          </p:nvPr>
        </p:nvSpPr>
        <p:spPr/>
        <p:txBody>
          <a:bodyPr/>
          <a:lstStyle/>
          <a:p>
            <a:r>
              <a:rPr lang="en-US" dirty="0"/>
              <a:t>Synergies between FLEGT and Certification</a:t>
            </a:r>
          </a:p>
        </p:txBody>
      </p:sp>
      <p:sp>
        <p:nvSpPr>
          <p:cNvPr id="7" name="Text Placeholder 6">
            <a:extLst>
              <a:ext uri="{FF2B5EF4-FFF2-40B4-BE49-F238E27FC236}">
                <a16:creationId xmlns:a16="http://schemas.microsoft.com/office/drawing/2014/main" id="{DC5E76AB-34EE-4A34-B3E4-4A661A01CB08}"/>
              </a:ext>
            </a:extLst>
          </p:cNvPr>
          <p:cNvSpPr>
            <a:spLocks noGrp="1"/>
          </p:cNvSpPr>
          <p:nvPr>
            <p:ph type="body" sz="quarter" idx="14"/>
          </p:nvPr>
        </p:nvSpPr>
        <p:spPr/>
        <p:txBody>
          <a:bodyPr/>
          <a:lstStyle/>
          <a:p>
            <a:r>
              <a:rPr lang="en-US" dirty="0"/>
              <a:t>Developing and enabling environment</a:t>
            </a:r>
          </a:p>
        </p:txBody>
      </p:sp>
      <p:sp>
        <p:nvSpPr>
          <p:cNvPr id="5" name="Slide Number Placeholder 4">
            <a:extLst>
              <a:ext uri="{FF2B5EF4-FFF2-40B4-BE49-F238E27FC236}">
                <a16:creationId xmlns:a16="http://schemas.microsoft.com/office/drawing/2014/main" id="{1BE3421C-FBEB-49D1-BA64-9E40105B10FB}"/>
              </a:ext>
            </a:extLst>
          </p:cNvPr>
          <p:cNvSpPr>
            <a:spLocks noGrp="1"/>
          </p:cNvSpPr>
          <p:nvPr>
            <p:ph type="sldNum" sz="quarter" idx="4294967295"/>
          </p:nvPr>
        </p:nvSpPr>
        <p:spPr>
          <a:xfrm>
            <a:off x="0" y="6497638"/>
            <a:ext cx="457200" cy="360362"/>
          </a:xfrm>
        </p:spPr>
        <p:txBody>
          <a:bodyPr/>
          <a:lstStyle/>
          <a:p>
            <a:fld id="{0A712BD9-6CA0-4F66-8143-6DA25BAB882B}" type="slidenum">
              <a:rPr lang="en-US" smtClean="0"/>
              <a:pPr/>
              <a:t>8</a:t>
            </a:fld>
            <a:endParaRPr lang="en-US"/>
          </a:p>
        </p:txBody>
      </p:sp>
    </p:spTree>
    <p:extLst>
      <p:ext uri="{BB962C8B-B14F-4D97-AF65-F5344CB8AC3E}">
        <p14:creationId xmlns:p14="http://schemas.microsoft.com/office/powerpoint/2010/main" val="361669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880002-3D36-704A-9D3B-7A7C3B46F520}" type="slidenum">
              <a:rPr lang="en-US" smtClean="0">
                <a:solidFill>
                  <a:prstClr val="black">
                    <a:tint val="75000"/>
                  </a:prstClr>
                </a:solidFill>
              </a:rPr>
              <a:pPr/>
              <a:t>9</a:t>
            </a:fld>
            <a:endParaRPr lang="en-US">
              <a:solidFill>
                <a:prstClr val="black">
                  <a:tint val="75000"/>
                </a:prstClr>
              </a:solidFill>
            </a:endParaRPr>
          </a:p>
        </p:txBody>
      </p:sp>
      <p:sp>
        <p:nvSpPr>
          <p:cNvPr id="7" name="Title 1"/>
          <p:cNvSpPr>
            <a:spLocks noGrp="1"/>
          </p:cNvSpPr>
          <p:nvPr>
            <p:ph type="title"/>
          </p:nvPr>
        </p:nvSpPr>
        <p:spPr>
          <a:xfrm>
            <a:off x="863588" y="-967581"/>
            <a:ext cx="8153400" cy="1935162"/>
          </a:xfrm>
        </p:spPr>
        <p:txBody>
          <a:bodyPr>
            <a:normAutofit/>
          </a:bodyPr>
          <a:lstStyle/>
          <a:p>
            <a:pPr lvl="0"/>
            <a:r>
              <a:rPr lang="en-GB" b="1" dirty="0">
                <a:latin typeface="+mn-lt"/>
                <a:ea typeface="Tahoma" panose="020B0604030504040204" pitchFamily="34" charset="0"/>
                <a:cs typeface="Tahoma" panose="020B0604030504040204" pitchFamily="34" charset="0"/>
              </a:rPr>
              <a:t>Examples synergies </a:t>
            </a:r>
            <a:br>
              <a:rPr lang="en-GB" b="1" dirty="0">
                <a:latin typeface="+mn-lt"/>
                <a:ea typeface="Tahoma" panose="020B0604030504040204" pitchFamily="34" charset="0"/>
                <a:cs typeface="Tahoma" panose="020B0604030504040204" pitchFamily="34" charset="0"/>
              </a:rPr>
            </a:br>
            <a:r>
              <a:rPr lang="en-GB" b="1" dirty="0">
                <a:latin typeface="+mn-lt"/>
                <a:ea typeface="Tahoma" panose="020B0604030504040204" pitchFamily="34" charset="0"/>
                <a:cs typeface="Tahoma" panose="020B0604030504040204" pitchFamily="34" charset="0"/>
              </a:rPr>
              <a:t>VPA-TLAS and Certification</a:t>
            </a:r>
            <a:endParaRPr lang="en-US" b="1" dirty="0">
              <a:latin typeface="+mn-lt"/>
              <a:ea typeface="Tahoma" panose="020B0604030504040204" pitchFamily="34" charset="0"/>
              <a:cs typeface="Tahoma" panose="020B0604030504040204" pitchFamily="34" charset="0"/>
            </a:endParaRPr>
          </a:p>
        </p:txBody>
      </p:sp>
      <p:sp>
        <p:nvSpPr>
          <p:cNvPr id="2" name="Rectangle 1"/>
          <p:cNvSpPr/>
          <p:nvPr/>
        </p:nvSpPr>
        <p:spPr>
          <a:xfrm>
            <a:off x="611560" y="1556792"/>
            <a:ext cx="7924800" cy="4708981"/>
          </a:xfrm>
          <a:prstGeom prst="rect">
            <a:avLst/>
          </a:prstGeom>
        </p:spPr>
        <p:txBody>
          <a:bodyPr wrap="square">
            <a:spAutoFit/>
          </a:bodyPr>
          <a:lstStyle/>
          <a:p>
            <a:r>
              <a:rPr lang="en-GB" sz="2000" b="1" dirty="0">
                <a:ea typeface="Tahoma" panose="020B0604030504040204" pitchFamily="34" charset="0"/>
                <a:cs typeface="Tahoma" panose="020B0604030504040204" pitchFamily="34" charset="0"/>
              </a:rPr>
              <a:t>Certification -&gt; FLEGT VPA processes</a:t>
            </a:r>
          </a:p>
          <a:p>
            <a:pPr marL="285750" indent="-285750">
              <a:buFont typeface="Wingdings" panose="05000000000000000000" pitchFamily="2" charset="2"/>
              <a:buChar char="Ø"/>
            </a:pPr>
            <a:r>
              <a:rPr lang="en-US" sz="2000" dirty="0">
                <a:ea typeface="Tahoma" panose="020B0604030504040204" pitchFamily="34" charset="0"/>
                <a:cs typeface="Tahoma" panose="020B0604030504040204" pitchFamily="34" charset="0"/>
              </a:rPr>
              <a:t>Pioneer best practice in countries, testing ground for case-based</a:t>
            </a:r>
          </a:p>
          <a:p>
            <a:r>
              <a:rPr lang="en-US" sz="2000" dirty="0">
                <a:ea typeface="Tahoma" panose="020B0604030504040204" pitchFamily="34" charset="0"/>
                <a:cs typeface="Tahoma" panose="020B0604030504040204" pitchFamily="34" charset="0"/>
              </a:rPr>
              <a:t>solutions (e.g. group certification with smallholders)</a:t>
            </a:r>
          </a:p>
          <a:p>
            <a:pPr marL="285750" indent="-285750">
              <a:buFont typeface="Wingdings" panose="05000000000000000000" pitchFamily="2" charset="2"/>
              <a:buChar char="Ø"/>
            </a:pPr>
            <a:r>
              <a:rPr lang="en-US" sz="2000" dirty="0">
                <a:ea typeface="Tahoma" panose="020B0604030504040204" pitchFamily="34" charset="0"/>
                <a:cs typeface="Tahoma" panose="020B0604030504040204" pitchFamily="34" charset="0"/>
              </a:rPr>
              <a:t>Serve as working examples of standard development, traceability and auditing -&gt; help develop realistic TLAS systems</a:t>
            </a:r>
          </a:p>
          <a:p>
            <a:pPr marL="285750" indent="-285750">
              <a:buFont typeface="Wingdings" panose="05000000000000000000" pitchFamily="2" charset="2"/>
              <a:buChar char="Ø"/>
            </a:pPr>
            <a:r>
              <a:rPr lang="en-US" sz="2000" dirty="0">
                <a:ea typeface="Tahoma" panose="020B0604030504040204" pitchFamily="34" charset="0"/>
                <a:cs typeface="Tahoma" panose="020B0604030504040204" pitchFamily="34" charset="0"/>
              </a:rPr>
              <a:t>Create awareness (building on “the willing”) in nat. and int. contexts</a:t>
            </a:r>
          </a:p>
          <a:p>
            <a:endParaRPr lang="en-US" sz="2000" dirty="0">
              <a:ea typeface="Tahoma" panose="020B0604030504040204" pitchFamily="34" charset="0"/>
              <a:cs typeface="Tahoma" panose="020B0604030504040204" pitchFamily="34" charset="0"/>
            </a:endParaRPr>
          </a:p>
          <a:p>
            <a:r>
              <a:rPr lang="en-GB" sz="2000" b="1" dirty="0">
                <a:ea typeface="Tahoma" panose="020B0604030504040204" pitchFamily="34" charset="0"/>
                <a:cs typeface="Tahoma" panose="020B0604030504040204" pitchFamily="34" charset="0"/>
              </a:rPr>
              <a:t>FLEGT VPA -&gt; Certification</a:t>
            </a:r>
          </a:p>
          <a:p>
            <a:pPr marL="285750" indent="-285750">
              <a:buFont typeface="Wingdings" panose="05000000000000000000" pitchFamily="2" charset="2"/>
              <a:buChar char="Ø"/>
            </a:pPr>
            <a:r>
              <a:rPr lang="en-US" sz="2000" dirty="0">
                <a:ea typeface="Tahoma" panose="020B0604030504040204" pitchFamily="34" charset="0"/>
                <a:cs typeface="Tahoma" panose="020B0604030504040204" pitchFamily="34" charset="0"/>
              </a:rPr>
              <a:t>Provide clarity on legal requirements applicable to forest operations</a:t>
            </a:r>
          </a:p>
          <a:p>
            <a:pPr marL="285750" indent="-285750">
              <a:buFont typeface="Wingdings" panose="05000000000000000000" pitchFamily="2" charset="2"/>
              <a:buChar char="Ø"/>
            </a:pPr>
            <a:r>
              <a:rPr lang="en-US" sz="2000" dirty="0">
                <a:ea typeface="Tahoma" panose="020B0604030504040204" pitchFamily="34" charset="0"/>
                <a:cs typeface="Tahoma" panose="020B0604030504040204" pitchFamily="34" charset="0"/>
              </a:rPr>
              <a:t>Cover all timber sources, built on broad stakeholder consensus- Could serve as legality elements of certification standards</a:t>
            </a:r>
          </a:p>
          <a:p>
            <a:pPr marL="285750" indent="-285750">
              <a:buFont typeface="Wingdings" panose="05000000000000000000" pitchFamily="2" charset="2"/>
              <a:buChar char="Ø"/>
            </a:pPr>
            <a:r>
              <a:rPr lang="en-US" sz="2000" dirty="0">
                <a:ea typeface="Tahoma" panose="020B0604030504040204" pitchFamily="34" charset="0"/>
                <a:cs typeface="Tahoma" panose="020B0604030504040204" pitchFamily="34" charset="0"/>
              </a:rPr>
              <a:t>VPA improves </a:t>
            </a:r>
            <a:r>
              <a:rPr lang="en-GB" sz="2000" dirty="0">
                <a:ea typeface="Tahoma" panose="020B0604030504040204" pitchFamily="34" charset="0"/>
                <a:cs typeface="Tahoma" panose="020B0604030504040204" pitchFamily="34" charset="0"/>
              </a:rPr>
              <a:t>framework for certification (transparency/accountability)</a:t>
            </a:r>
          </a:p>
        </p:txBody>
      </p:sp>
    </p:spTree>
    <p:extLst>
      <p:ext uri="{BB962C8B-B14F-4D97-AF65-F5344CB8AC3E}">
        <p14:creationId xmlns:p14="http://schemas.microsoft.com/office/powerpoint/2010/main" val="462153755"/>
      </p:ext>
    </p:extLst>
  </p:cSld>
  <p:clrMapOvr>
    <a:masterClrMapping/>
  </p:clrMapOvr>
</p:sld>
</file>

<file path=ppt/theme/theme1.xml><?xml version="1.0" encoding="utf-8"?>
<a:theme xmlns:a="http://schemas.openxmlformats.org/drawingml/2006/main" name="PEFC_PPT_MASTER_2014-11-13">
  <a:themeElements>
    <a:clrScheme name="PEFC">
      <a:dk1>
        <a:srgbClr val="343434"/>
      </a:dk1>
      <a:lt1>
        <a:sysClr val="window" lastClr="FFFFFF"/>
      </a:lt1>
      <a:dk2>
        <a:srgbClr val="AAAAAA"/>
      </a:dk2>
      <a:lt2>
        <a:srgbClr val="C8C8C8"/>
      </a:lt2>
      <a:accent1>
        <a:srgbClr val="7BC11B"/>
      </a:accent1>
      <a:accent2>
        <a:srgbClr val="006225"/>
      </a:accent2>
      <a:accent3>
        <a:srgbClr val="005295"/>
      </a:accent3>
      <a:accent4>
        <a:srgbClr val="FDB813"/>
      </a:accent4>
      <a:accent5>
        <a:srgbClr val="D9541E"/>
      </a:accent5>
      <a:accent6>
        <a:srgbClr val="8A2003"/>
      </a:accent6>
      <a:hlink>
        <a:srgbClr val="005295"/>
      </a:hlink>
      <a:folHlink>
        <a:srgbClr val="00529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FC_PPT_MASTER_2014">
  <a:themeElements>
    <a:clrScheme name="PEFC">
      <a:dk1>
        <a:srgbClr val="343434"/>
      </a:dk1>
      <a:lt1>
        <a:sysClr val="window" lastClr="FFFFFF"/>
      </a:lt1>
      <a:dk2>
        <a:srgbClr val="AAAAAA"/>
      </a:dk2>
      <a:lt2>
        <a:srgbClr val="C8C8C8"/>
      </a:lt2>
      <a:accent1>
        <a:srgbClr val="7BC11B"/>
      </a:accent1>
      <a:accent2>
        <a:srgbClr val="006225"/>
      </a:accent2>
      <a:accent3>
        <a:srgbClr val="005295"/>
      </a:accent3>
      <a:accent4>
        <a:srgbClr val="FDB813"/>
      </a:accent4>
      <a:accent5>
        <a:srgbClr val="D9541E"/>
      </a:accent5>
      <a:accent6>
        <a:srgbClr val="8A2003"/>
      </a:accent6>
      <a:hlink>
        <a:srgbClr val="005295"/>
      </a:hlink>
      <a:folHlink>
        <a:srgbClr val="00529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EFC_PPT_MASTER_2014">
  <a:themeElements>
    <a:clrScheme name="PEFC">
      <a:dk1>
        <a:srgbClr val="343434"/>
      </a:dk1>
      <a:lt1>
        <a:sysClr val="window" lastClr="FFFFFF"/>
      </a:lt1>
      <a:dk2>
        <a:srgbClr val="AAAAAA"/>
      </a:dk2>
      <a:lt2>
        <a:srgbClr val="C8C8C8"/>
      </a:lt2>
      <a:accent1>
        <a:srgbClr val="7BC11B"/>
      </a:accent1>
      <a:accent2>
        <a:srgbClr val="006225"/>
      </a:accent2>
      <a:accent3>
        <a:srgbClr val="005295"/>
      </a:accent3>
      <a:accent4>
        <a:srgbClr val="FDB813"/>
      </a:accent4>
      <a:accent5>
        <a:srgbClr val="D9541E"/>
      </a:accent5>
      <a:accent6>
        <a:srgbClr val="8A2003"/>
      </a:accent6>
      <a:hlink>
        <a:srgbClr val="005295"/>
      </a:hlink>
      <a:folHlink>
        <a:srgbClr val="00529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EFC_PPT_MASTER_2014">
  <a:themeElements>
    <a:clrScheme name="PEFC">
      <a:dk1>
        <a:srgbClr val="343434"/>
      </a:dk1>
      <a:lt1>
        <a:sysClr val="window" lastClr="FFFFFF"/>
      </a:lt1>
      <a:dk2>
        <a:srgbClr val="AAAAAA"/>
      </a:dk2>
      <a:lt2>
        <a:srgbClr val="C8C8C8"/>
      </a:lt2>
      <a:accent1>
        <a:srgbClr val="7BC11B"/>
      </a:accent1>
      <a:accent2>
        <a:srgbClr val="006225"/>
      </a:accent2>
      <a:accent3>
        <a:srgbClr val="005295"/>
      </a:accent3>
      <a:accent4>
        <a:srgbClr val="FDB813"/>
      </a:accent4>
      <a:accent5>
        <a:srgbClr val="D9541E"/>
      </a:accent5>
      <a:accent6>
        <a:srgbClr val="8A2003"/>
      </a:accent6>
      <a:hlink>
        <a:srgbClr val="005295"/>
      </a:hlink>
      <a:folHlink>
        <a:srgbClr val="00529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PEFC_PPT_MASTER_2014-11-13</Template>
  <TotalTime>9934</TotalTime>
  <Words>2595</Words>
  <Application>Microsoft Office PowerPoint</Application>
  <PresentationFormat>On-screen Show (4:3)</PresentationFormat>
  <Paragraphs>575</Paragraphs>
  <Slides>44</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44</vt:i4>
      </vt:variant>
    </vt:vector>
  </HeadingPairs>
  <TitlesOfParts>
    <vt:vector size="57" baseType="lpstr">
      <vt:lpstr>MS Mincho</vt:lpstr>
      <vt:lpstr>Arial</vt:lpstr>
      <vt:lpstr>Calibri</vt:lpstr>
      <vt:lpstr>DokChampa</vt:lpstr>
      <vt:lpstr>Geneva</vt:lpstr>
      <vt:lpstr>Tahoma</vt:lpstr>
      <vt:lpstr>Times New Roman</vt:lpstr>
      <vt:lpstr>Wingdings</vt:lpstr>
      <vt:lpstr>Zapf Dingbats</vt:lpstr>
      <vt:lpstr>PEFC_PPT_MASTER_2014-11-13</vt:lpstr>
      <vt:lpstr>PEFC_PPT_MASTER_2014</vt:lpstr>
      <vt:lpstr>1_PEFC_PPT_MASTER_2014</vt:lpstr>
      <vt:lpstr>2_PEFC_PPT_MASTER_2014</vt:lpstr>
      <vt:lpstr>PowerPoint Presentation</vt:lpstr>
      <vt:lpstr>Overview</vt:lpstr>
      <vt:lpstr>PowerPoint Presentation</vt:lpstr>
      <vt:lpstr>International Market Requirement Pathways</vt:lpstr>
      <vt:lpstr>PowerPoint Presentation</vt:lpstr>
      <vt:lpstr>Similarities and Differences</vt:lpstr>
      <vt:lpstr>Wood Claims</vt:lpstr>
      <vt:lpstr>PowerPoint Presentation</vt:lpstr>
      <vt:lpstr>Examples synergies  VPA-TLAS and Certification</vt:lpstr>
      <vt:lpstr>VPA-TLAS – Certification</vt:lpstr>
      <vt:lpstr>Infrastructure Requirements for Certification and FLEGT</vt:lpstr>
      <vt:lpstr>Synergies between FLEGT and Cert.</vt:lpstr>
      <vt:lpstr>PowerPoint Presentation</vt:lpstr>
      <vt:lpstr>PEFC Mission: a world in which people manage forests sustainably</vt:lpstr>
      <vt:lpstr>What is PEFC? Programme for the Endorsement of Forest Certification</vt:lpstr>
      <vt:lpstr>PEFC Certification and more...</vt:lpstr>
      <vt:lpstr> From forest management to end user </vt:lpstr>
      <vt:lpstr>Global Growth of the PEFC Alliance</vt:lpstr>
      <vt:lpstr>PowerPoint Presentation</vt:lpstr>
      <vt:lpstr>Brands who already benefit from PEFC label</vt:lpstr>
      <vt:lpstr>PowerPoint Presentation</vt:lpstr>
      <vt:lpstr>Developing a National Scheme</vt:lpstr>
      <vt:lpstr>Delivering Certificates</vt:lpstr>
      <vt:lpstr>PEFC complaints mechanism</vt:lpstr>
      <vt:lpstr>Certification Scheme Structure</vt:lpstr>
      <vt:lpstr>PEFC Standard Setting Process</vt:lpstr>
      <vt:lpstr>PowerPoint Presentation</vt:lpstr>
      <vt:lpstr>PowerPoint Presentation</vt:lpstr>
      <vt:lpstr>Working in partnership to bring sustainable management to Myanmar's forests </vt:lpstr>
      <vt:lpstr>Workplan</vt:lpstr>
      <vt:lpstr>Year 1 Workplan (1)</vt:lpstr>
      <vt:lpstr>Year 1 Workplan (2)</vt:lpstr>
      <vt:lpstr>National Scheme Development</vt:lpstr>
      <vt:lpstr>Knowledge Platform </vt:lpstr>
      <vt:lpstr>Get Involved Platform Membership</vt:lpstr>
      <vt:lpstr>Get Involved FM Pilot Projects: </vt:lpstr>
      <vt:lpstr>Supply Chain Verification Pilot Projects:</vt:lpstr>
      <vt:lpstr>Stepwise for SFM in MFCC project</vt:lpstr>
      <vt:lpstr>MTLAS processes (2017-19)</vt:lpstr>
      <vt:lpstr>MTLAS moving towards the ISO Framework  (2019+)</vt:lpstr>
      <vt:lpstr>MTLAS incorporated in MFCS</vt:lpstr>
      <vt:lpstr>Get Involved as a supply chain verification partner</vt:lpstr>
      <vt:lpstr>MFCC Project: Questions and discussion</vt:lpstr>
      <vt:lpstr>PowerPoint Presentation</vt:lpstr>
    </vt:vector>
  </TitlesOfParts>
  <Manager>Gavi</Manager>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Gavi</dc:subject>
  <dc:creator>Remi Sournia</dc:creator>
  <cp:lastModifiedBy>Richard Laity</cp:lastModifiedBy>
  <cp:revision>249</cp:revision>
  <dcterms:created xsi:type="dcterms:W3CDTF">2017-03-07T10:09:28Z</dcterms:created>
  <dcterms:modified xsi:type="dcterms:W3CDTF">2018-08-02T05:33:47Z</dcterms:modified>
</cp:coreProperties>
</file>